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 id="2147483854" r:id="rId2"/>
    <p:sldMasterId id="2147483878" r:id="rId3"/>
    <p:sldMasterId id="2147483946" r:id="rId4"/>
    <p:sldMasterId id="2147483971" r:id="rId5"/>
    <p:sldMasterId id="2147483983" r:id="rId6"/>
    <p:sldMasterId id="2147484031" r:id="rId7"/>
    <p:sldMasterId id="2147484043" r:id="rId8"/>
  </p:sldMasterIdLst>
  <p:notesMasterIdLst>
    <p:notesMasterId r:id="rId30"/>
  </p:notesMasterIdLst>
  <p:sldIdLst>
    <p:sldId id="2118" r:id="rId9"/>
    <p:sldId id="784" r:id="rId10"/>
    <p:sldId id="2264" r:id="rId11"/>
    <p:sldId id="4572" r:id="rId12"/>
    <p:sldId id="2346" r:id="rId13"/>
    <p:sldId id="4571" r:id="rId14"/>
    <p:sldId id="261" r:id="rId15"/>
    <p:sldId id="2348" r:id="rId16"/>
    <p:sldId id="4553" r:id="rId17"/>
    <p:sldId id="256" r:id="rId18"/>
    <p:sldId id="4554" r:id="rId19"/>
    <p:sldId id="4557" r:id="rId20"/>
    <p:sldId id="4565" r:id="rId21"/>
    <p:sldId id="4556" r:id="rId22"/>
    <p:sldId id="4522" r:id="rId23"/>
    <p:sldId id="4568" r:id="rId24"/>
    <p:sldId id="4564" r:id="rId25"/>
    <p:sldId id="2343" r:id="rId26"/>
    <p:sldId id="4464" r:id="rId27"/>
    <p:sldId id="2314" r:id="rId28"/>
    <p:sldId id="45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86"/>
    <p:restoredTop sz="94623"/>
  </p:normalViewPr>
  <p:slideViewPr>
    <p:cSldViewPr snapToGrid="0">
      <p:cViewPr>
        <p:scale>
          <a:sx n="76" d="100"/>
          <a:sy n="76" d="100"/>
        </p:scale>
        <p:origin x="1512" y="7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57" d="100"/>
        <a:sy n="15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FA701-D161-4645-8215-4F99D597D903}" type="datetimeFigureOut">
              <a:rPr lang="en-US" smtClean="0"/>
              <a:t>10/23/24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86A73-E112-6744-9471-F17E8C618CE6}" type="slidenum">
              <a:rPr lang="en-US" smtClean="0"/>
              <a:t>‹#›</a:t>
            </a:fld>
            <a:endParaRPr lang="en-US"/>
          </a:p>
        </p:txBody>
      </p:sp>
    </p:spTree>
    <p:extLst>
      <p:ext uri="{BB962C8B-B14F-4D97-AF65-F5344CB8AC3E}">
        <p14:creationId xmlns:p14="http://schemas.microsoft.com/office/powerpoint/2010/main" val="282769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A0CD6A55-0088-4840-BA63-2874B5886D78}"/>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BC34383F-6EE7-3F4D-AE76-1AA8AB5EB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7411" name="Slide Number Placeholder 3">
            <a:extLst>
              <a:ext uri="{FF2B5EF4-FFF2-40B4-BE49-F238E27FC236}">
                <a16:creationId xmlns:a16="http://schemas.microsoft.com/office/drawing/2014/main" id="{EACA37ED-6E15-3E4B-9C6E-FEA9A39BBD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C52D4E-9BDC-6D4A-BD01-84144F86A99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02DB-74E5-F944-8675-950C0CE27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55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8F18-FF76-72DE-EE3B-93F86028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877E1-66B4-EFBE-4934-CC4E93A45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3088D-DD4A-8DF2-146C-DC3B46C97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07336E-C0D8-1292-D0CC-9A916F1076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7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86A73-E112-6744-9471-F17E8C618CE6}" type="slidenum">
              <a:rPr lang="en-US" smtClean="0"/>
              <a:t>16</a:t>
            </a:fld>
            <a:endParaRPr lang="en-US"/>
          </a:p>
        </p:txBody>
      </p:sp>
    </p:spTree>
    <p:extLst>
      <p:ext uri="{BB962C8B-B14F-4D97-AF65-F5344CB8AC3E}">
        <p14:creationId xmlns:p14="http://schemas.microsoft.com/office/powerpoint/2010/main" val="92563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20/01/2022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187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20/01/2022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927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20/01/2022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026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92CC687-8F6E-42E9-AC06-C953C8EEEB18}" type="datetimeFigureOut">
              <a:rPr lang="en-IN" smtClean="0"/>
              <a:t>23/10/24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163730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92CC687-8F6E-42E9-AC06-C953C8EEEB18}" type="datetimeFigureOut">
              <a:rPr lang="en-IN" smtClean="0"/>
              <a:t>23/10/24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1915200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2CC687-8F6E-42E9-AC06-C953C8EEEB18}" type="datetimeFigureOut">
              <a:rPr lang="en-IN" smtClean="0"/>
              <a:t>23/10/24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310198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92CC687-8F6E-42E9-AC06-C953C8EEEB18}" type="datetimeFigureOut">
              <a:rPr lang="en-IN" smtClean="0"/>
              <a:t>23/10/24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3391004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92CC687-8F6E-42E9-AC06-C953C8EEEB18}" type="datetimeFigureOut">
              <a:rPr lang="en-IN" smtClean="0"/>
              <a:t>23/10/24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39864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92CC687-8F6E-42E9-AC06-C953C8EEEB18}" type="datetimeFigureOut">
              <a:rPr lang="en-IN" smtClean="0"/>
              <a:t>23/10/24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3925277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CC687-8F6E-42E9-AC06-C953C8EEEB18}" type="datetimeFigureOut">
              <a:rPr lang="en-IN" smtClean="0"/>
              <a:t>23/10/24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3528041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2CC687-8F6E-42E9-AC06-C953C8EEEB18}" type="datetimeFigureOut">
              <a:rPr lang="en-IN" smtClean="0"/>
              <a:t>23/10/24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62947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20/01/2022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558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2CC687-8F6E-42E9-AC06-C953C8EEEB18}" type="datetimeFigureOut">
              <a:rPr lang="en-IN" smtClean="0"/>
              <a:t>23/10/24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2626162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92CC687-8F6E-42E9-AC06-C953C8EEEB18}" type="datetimeFigureOut">
              <a:rPr lang="en-IN" smtClean="0"/>
              <a:t>23/10/24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154110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92CC687-8F6E-42E9-AC06-C953C8EEEB18}" type="datetimeFigureOut">
              <a:rPr lang="en-IN" smtClean="0"/>
              <a:t>23/10/24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433C9A-DCCA-4481-BBBD-4A55DA30D440}" type="slidenum">
              <a:rPr lang="en-IN" smtClean="0"/>
              <a:t>‹#›</a:t>
            </a:fld>
            <a:endParaRPr lang="en-IN"/>
          </a:p>
        </p:txBody>
      </p:sp>
    </p:spTree>
    <p:extLst>
      <p:ext uri="{BB962C8B-B14F-4D97-AF65-F5344CB8AC3E}">
        <p14:creationId xmlns:p14="http://schemas.microsoft.com/office/powerpoint/2010/main" val="3522744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225AE72-3BE5-9F4C-B33D-FC972C610270}"/>
              </a:ext>
            </a:extLst>
          </p:cNvPr>
          <p:cNvSpPr>
            <a:spLocks noGrp="1"/>
          </p:cNvSpPr>
          <p:nvPr>
            <p:ph type="dt" sz="half" idx="10"/>
          </p:nvPr>
        </p:nvSpPr>
        <p:spPr/>
        <p:txBody>
          <a:bodyPr/>
          <a:lstStyle>
            <a:lvl1pPr>
              <a:defRPr/>
            </a:lvl1pPr>
          </a:lstStyle>
          <a:p>
            <a:pPr>
              <a:defRPr/>
            </a:pPr>
            <a:fld id="{4CDA2671-9B27-F142-89D2-33E8B8DFC8CA}" type="datetime1">
              <a:rPr lang="en-IN"/>
              <a:pPr>
                <a:defRPr/>
              </a:pPr>
              <a:t>23/10/24</a:t>
            </a:fld>
            <a:endParaRPr lang="en-IN"/>
          </a:p>
        </p:txBody>
      </p:sp>
      <p:sp>
        <p:nvSpPr>
          <p:cNvPr id="5" name="Footer Placeholder 4">
            <a:extLst>
              <a:ext uri="{FF2B5EF4-FFF2-40B4-BE49-F238E27FC236}">
                <a16:creationId xmlns:a16="http://schemas.microsoft.com/office/drawing/2014/main" id="{B6FE19A7-625A-5340-9206-F062BE9E7869}"/>
              </a:ext>
            </a:extLst>
          </p:cNvPr>
          <p:cNvSpPr>
            <a:spLocks noGrp="1"/>
          </p:cNvSpPr>
          <p:nvPr>
            <p:ph type="ftr" sz="quarter" idx="11"/>
          </p:nvPr>
        </p:nvSpPr>
        <p:spPr/>
        <p:txBody>
          <a:bodyPr/>
          <a:lstStyle>
            <a:lvl1pPr>
              <a:defRPr/>
            </a:lvl1pPr>
          </a:lstStyle>
          <a:p>
            <a:pPr>
              <a:defRPr/>
            </a:pPr>
            <a:r>
              <a:rPr lang="en-IN"/>
              <a:t>CSIR - CCMB</a:t>
            </a:r>
          </a:p>
        </p:txBody>
      </p:sp>
      <p:sp>
        <p:nvSpPr>
          <p:cNvPr id="6" name="Slide Number Placeholder 5">
            <a:extLst>
              <a:ext uri="{FF2B5EF4-FFF2-40B4-BE49-F238E27FC236}">
                <a16:creationId xmlns:a16="http://schemas.microsoft.com/office/drawing/2014/main" id="{DBF08B68-EC09-2441-AAE5-FAC52C955A4E}"/>
              </a:ext>
            </a:extLst>
          </p:cNvPr>
          <p:cNvSpPr>
            <a:spLocks noGrp="1"/>
          </p:cNvSpPr>
          <p:nvPr>
            <p:ph type="sldNum" sz="quarter" idx="12"/>
          </p:nvPr>
        </p:nvSpPr>
        <p:spPr/>
        <p:txBody>
          <a:bodyPr/>
          <a:lstStyle>
            <a:lvl1pPr>
              <a:defRPr/>
            </a:lvl1pPr>
          </a:lstStyle>
          <a:p>
            <a:pPr>
              <a:defRPr/>
            </a:pPr>
            <a:fld id="{FEAEBCAC-2939-1749-A3E5-2A3FEAC09E49}" type="slidenum">
              <a:rPr lang="en-IN" altLang="en-US"/>
              <a:pPr>
                <a:defRPr/>
              </a:pPr>
              <a:t>‹#›</a:t>
            </a:fld>
            <a:endParaRPr lang="en-IN" altLang="en-US"/>
          </a:p>
        </p:txBody>
      </p:sp>
    </p:spTree>
    <p:extLst>
      <p:ext uri="{BB962C8B-B14F-4D97-AF65-F5344CB8AC3E}">
        <p14:creationId xmlns:p14="http://schemas.microsoft.com/office/powerpoint/2010/main" val="1448495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9905C29-2ED5-2140-8050-A22AFA4E8424}"/>
              </a:ext>
            </a:extLst>
          </p:cNvPr>
          <p:cNvSpPr>
            <a:spLocks noGrp="1"/>
          </p:cNvSpPr>
          <p:nvPr>
            <p:ph type="dt" sz="half" idx="10"/>
          </p:nvPr>
        </p:nvSpPr>
        <p:spPr/>
        <p:txBody>
          <a:bodyPr/>
          <a:lstStyle>
            <a:lvl1pPr>
              <a:defRPr/>
            </a:lvl1pPr>
          </a:lstStyle>
          <a:p>
            <a:pPr>
              <a:defRPr/>
            </a:pPr>
            <a:fld id="{2908F680-31BA-9649-8B5C-9F42A7F77A47}" type="datetime1">
              <a:rPr lang="en-IN"/>
              <a:pPr>
                <a:defRPr/>
              </a:pPr>
              <a:t>23/10/24</a:t>
            </a:fld>
            <a:endParaRPr lang="en-IN"/>
          </a:p>
        </p:txBody>
      </p:sp>
      <p:sp>
        <p:nvSpPr>
          <p:cNvPr id="5" name="Footer Placeholder 4">
            <a:extLst>
              <a:ext uri="{FF2B5EF4-FFF2-40B4-BE49-F238E27FC236}">
                <a16:creationId xmlns:a16="http://schemas.microsoft.com/office/drawing/2014/main" id="{737FCE56-3450-3B47-A446-3CAE56959E99}"/>
              </a:ext>
            </a:extLst>
          </p:cNvPr>
          <p:cNvSpPr>
            <a:spLocks noGrp="1"/>
          </p:cNvSpPr>
          <p:nvPr>
            <p:ph type="ftr" sz="quarter" idx="11"/>
          </p:nvPr>
        </p:nvSpPr>
        <p:spPr/>
        <p:txBody>
          <a:bodyPr/>
          <a:lstStyle>
            <a:lvl1pPr>
              <a:defRPr/>
            </a:lvl1pPr>
          </a:lstStyle>
          <a:p>
            <a:pPr>
              <a:defRPr/>
            </a:pPr>
            <a:r>
              <a:rPr lang="en-IN"/>
              <a:t>CSIR - CCMB</a:t>
            </a:r>
          </a:p>
        </p:txBody>
      </p:sp>
      <p:sp>
        <p:nvSpPr>
          <p:cNvPr id="6" name="Slide Number Placeholder 5">
            <a:extLst>
              <a:ext uri="{FF2B5EF4-FFF2-40B4-BE49-F238E27FC236}">
                <a16:creationId xmlns:a16="http://schemas.microsoft.com/office/drawing/2014/main" id="{9FEE58DD-E15B-D145-9F42-1B3BC47FEBE3}"/>
              </a:ext>
            </a:extLst>
          </p:cNvPr>
          <p:cNvSpPr>
            <a:spLocks noGrp="1"/>
          </p:cNvSpPr>
          <p:nvPr>
            <p:ph type="sldNum" sz="quarter" idx="12"/>
          </p:nvPr>
        </p:nvSpPr>
        <p:spPr/>
        <p:txBody>
          <a:bodyPr/>
          <a:lstStyle>
            <a:lvl1pPr>
              <a:defRPr/>
            </a:lvl1pPr>
          </a:lstStyle>
          <a:p>
            <a:pPr>
              <a:defRPr/>
            </a:pPr>
            <a:fld id="{096F2B97-BA1C-194A-9B93-83935814E9FF}" type="slidenum">
              <a:rPr lang="en-IN" altLang="en-US"/>
              <a:pPr>
                <a:defRPr/>
              </a:pPr>
              <a:t>‹#›</a:t>
            </a:fld>
            <a:endParaRPr lang="en-IN" altLang="en-US"/>
          </a:p>
        </p:txBody>
      </p:sp>
    </p:spTree>
    <p:extLst>
      <p:ext uri="{BB962C8B-B14F-4D97-AF65-F5344CB8AC3E}">
        <p14:creationId xmlns:p14="http://schemas.microsoft.com/office/powerpoint/2010/main" val="14406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1"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6"/>
            <a:ext cx="1051560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0ADAD9-0A58-6446-9821-CD5543C5B1F8}"/>
              </a:ext>
            </a:extLst>
          </p:cNvPr>
          <p:cNvSpPr>
            <a:spLocks noGrp="1"/>
          </p:cNvSpPr>
          <p:nvPr>
            <p:ph type="dt" sz="half" idx="10"/>
          </p:nvPr>
        </p:nvSpPr>
        <p:spPr/>
        <p:txBody>
          <a:bodyPr/>
          <a:lstStyle>
            <a:lvl1pPr>
              <a:defRPr/>
            </a:lvl1pPr>
          </a:lstStyle>
          <a:p>
            <a:pPr>
              <a:defRPr/>
            </a:pPr>
            <a:fld id="{55CAF442-3072-8A44-9A97-30AF16A7AAC1}" type="datetime1">
              <a:rPr lang="en-IN"/>
              <a:pPr>
                <a:defRPr/>
              </a:pPr>
              <a:t>23/10/24</a:t>
            </a:fld>
            <a:endParaRPr lang="en-IN"/>
          </a:p>
        </p:txBody>
      </p:sp>
      <p:sp>
        <p:nvSpPr>
          <p:cNvPr id="5" name="Footer Placeholder 4">
            <a:extLst>
              <a:ext uri="{FF2B5EF4-FFF2-40B4-BE49-F238E27FC236}">
                <a16:creationId xmlns:a16="http://schemas.microsoft.com/office/drawing/2014/main" id="{D6FCAD2C-FC5D-5E4C-8A71-B7FFD18F14B7}"/>
              </a:ext>
            </a:extLst>
          </p:cNvPr>
          <p:cNvSpPr>
            <a:spLocks noGrp="1"/>
          </p:cNvSpPr>
          <p:nvPr>
            <p:ph type="ftr" sz="quarter" idx="11"/>
          </p:nvPr>
        </p:nvSpPr>
        <p:spPr/>
        <p:txBody>
          <a:bodyPr/>
          <a:lstStyle>
            <a:lvl1pPr>
              <a:defRPr/>
            </a:lvl1pPr>
          </a:lstStyle>
          <a:p>
            <a:pPr>
              <a:defRPr/>
            </a:pPr>
            <a:r>
              <a:rPr lang="en-IN"/>
              <a:t>CSIR - CCMB</a:t>
            </a:r>
          </a:p>
        </p:txBody>
      </p:sp>
      <p:sp>
        <p:nvSpPr>
          <p:cNvPr id="6" name="Slide Number Placeholder 5">
            <a:extLst>
              <a:ext uri="{FF2B5EF4-FFF2-40B4-BE49-F238E27FC236}">
                <a16:creationId xmlns:a16="http://schemas.microsoft.com/office/drawing/2014/main" id="{3CC4587B-67CC-2D44-A7CE-C3104E3C64F1}"/>
              </a:ext>
            </a:extLst>
          </p:cNvPr>
          <p:cNvSpPr>
            <a:spLocks noGrp="1"/>
          </p:cNvSpPr>
          <p:nvPr>
            <p:ph type="sldNum" sz="quarter" idx="12"/>
          </p:nvPr>
        </p:nvSpPr>
        <p:spPr/>
        <p:txBody>
          <a:bodyPr/>
          <a:lstStyle>
            <a:lvl1pPr>
              <a:defRPr/>
            </a:lvl1pPr>
          </a:lstStyle>
          <a:p>
            <a:pPr>
              <a:defRPr/>
            </a:pPr>
            <a:fld id="{771B0273-16DB-5D4F-85EE-9AF2E4AFFEF0}" type="slidenum">
              <a:rPr lang="en-IN" altLang="en-US"/>
              <a:pPr>
                <a:defRPr/>
              </a:pPr>
              <a:t>‹#›</a:t>
            </a:fld>
            <a:endParaRPr lang="en-IN" altLang="en-US"/>
          </a:p>
        </p:txBody>
      </p:sp>
    </p:spTree>
    <p:extLst>
      <p:ext uri="{BB962C8B-B14F-4D97-AF65-F5344CB8AC3E}">
        <p14:creationId xmlns:p14="http://schemas.microsoft.com/office/powerpoint/2010/main" val="230255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8853E59-A25B-9547-B967-F802BBFAC276}"/>
              </a:ext>
            </a:extLst>
          </p:cNvPr>
          <p:cNvSpPr>
            <a:spLocks noGrp="1"/>
          </p:cNvSpPr>
          <p:nvPr>
            <p:ph type="dt" sz="half" idx="10"/>
          </p:nvPr>
        </p:nvSpPr>
        <p:spPr/>
        <p:txBody>
          <a:bodyPr/>
          <a:lstStyle>
            <a:lvl1pPr>
              <a:defRPr/>
            </a:lvl1pPr>
          </a:lstStyle>
          <a:p>
            <a:pPr>
              <a:defRPr/>
            </a:pPr>
            <a:fld id="{5148E952-856A-0F41-97CB-271DE2092928}" type="datetime1">
              <a:rPr lang="en-IN"/>
              <a:pPr>
                <a:defRPr/>
              </a:pPr>
              <a:t>23/10/24</a:t>
            </a:fld>
            <a:endParaRPr lang="en-IN"/>
          </a:p>
        </p:txBody>
      </p:sp>
      <p:sp>
        <p:nvSpPr>
          <p:cNvPr id="6" name="Footer Placeholder 4">
            <a:extLst>
              <a:ext uri="{FF2B5EF4-FFF2-40B4-BE49-F238E27FC236}">
                <a16:creationId xmlns:a16="http://schemas.microsoft.com/office/drawing/2014/main" id="{81D55116-7CC0-584B-8DAE-CB1CF6D5ADD6}"/>
              </a:ext>
            </a:extLst>
          </p:cNvPr>
          <p:cNvSpPr>
            <a:spLocks noGrp="1"/>
          </p:cNvSpPr>
          <p:nvPr>
            <p:ph type="ftr" sz="quarter" idx="11"/>
          </p:nvPr>
        </p:nvSpPr>
        <p:spPr/>
        <p:txBody>
          <a:bodyPr/>
          <a:lstStyle>
            <a:lvl1pPr>
              <a:defRPr/>
            </a:lvl1pPr>
          </a:lstStyle>
          <a:p>
            <a:pPr>
              <a:defRPr/>
            </a:pPr>
            <a:r>
              <a:rPr lang="en-IN"/>
              <a:t>CSIR - CCMB</a:t>
            </a:r>
          </a:p>
        </p:txBody>
      </p:sp>
      <p:sp>
        <p:nvSpPr>
          <p:cNvPr id="7" name="Slide Number Placeholder 5">
            <a:extLst>
              <a:ext uri="{FF2B5EF4-FFF2-40B4-BE49-F238E27FC236}">
                <a16:creationId xmlns:a16="http://schemas.microsoft.com/office/drawing/2014/main" id="{27622C20-F106-6D4F-9320-9F1324370F01}"/>
              </a:ext>
            </a:extLst>
          </p:cNvPr>
          <p:cNvSpPr>
            <a:spLocks noGrp="1"/>
          </p:cNvSpPr>
          <p:nvPr>
            <p:ph type="sldNum" sz="quarter" idx="12"/>
          </p:nvPr>
        </p:nvSpPr>
        <p:spPr/>
        <p:txBody>
          <a:bodyPr/>
          <a:lstStyle>
            <a:lvl1pPr>
              <a:defRPr/>
            </a:lvl1pPr>
          </a:lstStyle>
          <a:p>
            <a:pPr>
              <a:defRPr/>
            </a:pPr>
            <a:fld id="{9722D942-898A-7A4F-9687-71E59B6A32B2}" type="slidenum">
              <a:rPr lang="en-IN" altLang="en-US"/>
              <a:pPr>
                <a:defRPr/>
              </a:pPr>
              <a:t>‹#›</a:t>
            </a:fld>
            <a:endParaRPr lang="en-IN" altLang="en-US"/>
          </a:p>
        </p:txBody>
      </p:sp>
    </p:spTree>
    <p:extLst>
      <p:ext uri="{BB962C8B-B14F-4D97-AF65-F5344CB8AC3E}">
        <p14:creationId xmlns:p14="http://schemas.microsoft.com/office/powerpoint/2010/main" val="2336145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B6ABBCC-44AA-734A-8CFA-E80F0069CB06}"/>
              </a:ext>
            </a:extLst>
          </p:cNvPr>
          <p:cNvSpPr>
            <a:spLocks noGrp="1"/>
          </p:cNvSpPr>
          <p:nvPr>
            <p:ph type="dt" sz="half" idx="10"/>
          </p:nvPr>
        </p:nvSpPr>
        <p:spPr/>
        <p:txBody>
          <a:bodyPr/>
          <a:lstStyle>
            <a:lvl1pPr>
              <a:defRPr/>
            </a:lvl1pPr>
          </a:lstStyle>
          <a:p>
            <a:pPr>
              <a:defRPr/>
            </a:pPr>
            <a:fld id="{FEBE1FA9-D7A7-1242-814F-B06620C6B8B7}" type="datetime1">
              <a:rPr lang="en-IN"/>
              <a:pPr>
                <a:defRPr/>
              </a:pPr>
              <a:t>23/10/24</a:t>
            </a:fld>
            <a:endParaRPr lang="en-IN"/>
          </a:p>
        </p:txBody>
      </p:sp>
      <p:sp>
        <p:nvSpPr>
          <p:cNvPr id="8" name="Footer Placeholder 4">
            <a:extLst>
              <a:ext uri="{FF2B5EF4-FFF2-40B4-BE49-F238E27FC236}">
                <a16:creationId xmlns:a16="http://schemas.microsoft.com/office/drawing/2014/main" id="{39592819-FAE4-A144-ABD2-49BD14AA262E}"/>
              </a:ext>
            </a:extLst>
          </p:cNvPr>
          <p:cNvSpPr>
            <a:spLocks noGrp="1"/>
          </p:cNvSpPr>
          <p:nvPr>
            <p:ph type="ftr" sz="quarter" idx="11"/>
          </p:nvPr>
        </p:nvSpPr>
        <p:spPr/>
        <p:txBody>
          <a:bodyPr/>
          <a:lstStyle>
            <a:lvl1pPr>
              <a:defRPr/>
            </a:lvl1pPr>
          </a:lstStyle>
          <a:p>
            <a:pPr>
              <a:defRPr/>
            </a:pPr>
            <a:r>
              <a:rPr lang="en-IN"/>
              <a:t>CSIR - CCMB</a:t>
            </a:r>
          </a:p>
        </p:txBody>
      </p:sp>
      <p:sp>
        <p:nvSpPr>
          <p:cNvPr id="9" name="Slide Number Placeholder 5">
            <a:extLst>
              <a:ext uri="{FF2B5EF4-FFF2-40B4-BE49-F238E27FC236}">
                <a16:creationId xmlns:a16="http://schemas.microsoft.com/office/drawing/2014/main" id="{93E629F0-D02A-3040-AE83-AE7DC2421325}"/>
              </a:ext>
            </a:extLst>
          </p:cNvPr>
          <p:cNvSpPr>
            <a:spLocks noGrp="1"/>
          </p:cNvSpPr>
          <p:nvPr>
            <p:ph type="sldNum" sz="quarter" idx="12"/>
          </p:nvPr>
        </p:nvSpPr>
        <p:spPr/>
        <p:txBody>
          <a:bodyPr/>
          <a:lstStyle>
            <a:lvl1pPr>
              <a:defRPr/>
            </a:lvl1pPr>
          </a:lstStyle>
          <a:p>
            <a:pPr>
              <a:defRPr/>
            </a:pPr>
            <a:fld id="{9FD4AF26-85B6-9749-9084-8627429218B3}" type="slidenum">
              <a:rPr lang="en-IN" altLang="en-US"/>
              <a:pPr>
                <a:defRPr/>
              </a:pPr>
              <a:t>‹#›</a:t>
            </a:fld>
            <a:endParaRPr lang="en-IN" altLang="en-US"/>
          </a:p>
        </p:txBody>
      </p:sp>
    </p:spTree>
    <p:extLst>
      <p:ext uri="{BB962C8B-B14F-4D97-AF65-F5344CB8AC3E}">
        <p14:creationId xmlns:p14="http://schemas.microsoft.com/office/powerpoint/2010/main" val="2519346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EB61FDD-B37D-C649-92BD-6D85B5016F50}"/>
              </a:ext>
            </a:extLst>
          </p:cNvPr>
          <p:cNvSpPr>
            <a:spLocks noGrp="1"/>
          </p:cNvSpPr>
          <p:nvPr>
            <p:ph type="dt" sz="half" idx="10"/>
          </p:nvPr>
        </p:nvSpPr>
        <p:spPr/>
        <p:txBody>
          <a:bodyPr/>
          <a:lstStyle>
            <a:lvl1pPr>
              <a:defRPr/>
            </a:lvl1pPr>
          </a:lstStyle>
          <a:p>
            <a:pPr>
              <a:defRPr/>
            </a:pPr>
            <a:fld id="{3876A331-EA71-0242-94EF-345FD0EC4AB9}" type="datetime1">
              <a:rPr lang="en-IN"/>
              <a:pPr>
                <a:defRPr/>
              </a:pPr>
              <a:t>23/10/24</a:t>
            </a:fld>
            <a:endParaRPr lang="en-IN"/>
          </a:p>
        </p:txBody>
      </p:sp>
      <p:sp>
        <p:nvSpPr>
          <p:cNvPr id="4" name="Footer Placeholder 4">
            <a:extLst>
              <a:ext uri="{FF2B5EF4-FFF2-40B4-BE49-F238E27FC236}">
                <a16:creationId xmlns:a16="http://schemas.microsoft.com/office/drawing/2014/main" id="{0B142BEB-9042-554B-B553-C33AF37AB3FF}"/>
              </a:ext>
            </a:extLst>
          </p:cNvPr>
          <p:cNvSpPr>
            <a:spLocks noGrp="1"/>
          </p:cNvSpPr>
          <p:nvPr>
            <p:ph type="ftr" sz="quarter" idx="11"/>
          </p:nvPr>
        </p:nvSpPr>
        <p:spPr/>
        <p:txBody>
          <a:bodyPr/>
          <a:lstStyle>
            <a:lvl1pPr>
              <a:defRPr/>
            </a:lvl1pPr>
          </a:lstStyle>
          <a:p>
            <a:pPr>
              <a:defRPr/>
            </a:pPr>
            <a:r>
              <a:rPr lang="en-IN"/>
              <a:t>CSIR - CCMB</a:t>
            </a:r>
          </a:p>
        </p:txBody>
      </p:sp>
      <p:sp>
        <p:nvSpPr>
          <p:cNvPr id="5" name="Slide Number Placeholder 5">
            <a:extLst>
              <a:ext uri="{FF2B5EF4-FFF2-40B4-BE49-F238E27FC236}">
                <a16:creationId xmlns:a16="http://schemas.microsoft.com/office/drawing/2014/main" id="{428124AF-5FA6-4346-8557-5CCB2C679BB5}"/>
              </a:ext>
            </a:extLst>
          </p:cNvPr>
          <p:cNvSpPr>
            <a:spLocks noGrp="1"/>
          </p:cNvSpPr>
          <p:nvPr>
            <p:ph type="sldNum" sz="quarter" idx="12"/>
          </p:nvPr>
        </p:nvSpPr>
        <p:spPr/>
        <p:txBody>
          <a:bodyPr/>
          <a:lstStyle>
            <a:lvl1pPr>
              <a:defRPr/>
            </a:lvl1pPr>
          </a:lstStyle>
          <a:p>
            <a:pPr>
              <a:defRPr/>
            </a:pPr>
            <a:fld id="{926D43FD-79A1-9C4C-A678-E11A7149C2BE}" type="slidenum">
              <a:rPr lang="en-IN" altLang="en-US"/>
              <a:pPr>
                <a:defRPr/>
              </a:pPr>
              <a:t>‹#›</a:t>
            </a:fld>
            <a:endParaRPr lang="en-IN" altLang="en-US"/>
          </a:p>
        </p:txBody>
      </p:sp>
    </p:spTree>
    <p:extLst>
      <p:ext uri="{BB962C8B-B14F-4D97-AF65-F5344CB8AC3E}">
        <p14:creationId xmlns:p14="http://schemas.microsoft.com/office/powerpoint/2010/main" val="3816774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1FC86B88-FE7E-E941-B9B8-4BDC0A845A7A}"/>
              </a:ext>
            </a:extLst>
          </p:cNvPr>
          <p:cNvGrpSpPr>
            <a:grpSpLocks/>
          </p:cNvGrpSpPr>
          <p:nvPr userDrawn="1"/>
        </p:nvGrpSpPr>
        <p:grpSpPr bwMode="auto">
          <a:xfrm>
            <a:off x="10707513" y="136525"/>
            <a:ext cx="1371599" cy="871582"/>
            <a:chOff x="491193" y="5085184"/>
            <a:chExt cx="2648116" cy="1869059"/>
          </a:xfrm>
        </p:grpSpPr>
        <p:pic>
          <p:nvPicPr>
            <p:cNvPr id="4" name="Picture 18" descr="File:Ccmb emblem.png">
              <a:extLst>
                <a:ext uri="{FF2B5EF4-FFF2-40B4-BE49-F238E27FC236}">
                  <a16:creationId xmlns:a16="http://schemas.microsoft.com/office/drawing/2014/main" id="{28187C46-F661-054F-B650-757A452F5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999"/>
            <a:stretch>
              <a:fillRect/>
            </a:stretch>
          </p:blipFill>
          <p:spPr bwMode="auto">
            <a:xfrm>
              <a:off x="827584" y="5085184"/>
              <a:ext cx="172325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4CF5FF6B-C47F-D24A-822B-A24E42E6463A}"/>
                </a:ext>
              </a:extLst>
            </p:cNvPr>
            <p:cNvSpPr txBox="1">
              <a:spLocks noChangeArrowheads="1"/>
            </p:cNvSpPr>
            <p:nvPr/>
          </p:nvSpPr>
          <p:spPr bwMode="auto">
            <a:xfrm>
              <a:off x="491193" y="6310734"/>
              <a:ext cx="2648116" cy="643509"/>
            </a:xfrm>
            <a:prstGeom prst="rect">
              <a:avLst/>
            </a:prstGeom>
            <a:noFill/>
            <a:ln w="9525">
              <a:noFill/>
              <a:miter lim="800000"/>
              <a:headEnd/>
              <a:tailEnd/>
            </a:ln>
          </p:spPr>
          <p:txBody>
            <a:bodyPr>
              <a:spAutoFit/>
            </a:bodyPr>
            <a:lstStyle/>
            <a:p>
              <a:pPr>
                <a:defRPr/>
              </a:pPr>
              <a:r>
                <a:rPr lang="it-IT" sz="1350" dirty="0">
                  <a:solidFill>
                    <a:srgbClr val="0000CC"/>
                  </a:solidFill>
                  <a:cs typeface="ＭＳ Ｐゴシック" panose="020B0600070205080204" pitchFamily="34" charset="-128"/>
                </a:rPr>
                <a:t>CSIR-CCMB</a:t>
              </a:r>
              <a:endParaRPr lang="en-GB" sz="1350" dirty="0">
                <a:solidFill>
                  <a:srgbClr val="0000CC"/>
                </a:solidFill>
                <a:cs typeface="ＭＳ Ｐゴシック" panose="020B0600070205080204" pitchFamily="34" charset="-128"/>
              </a:endParaRPr>
            </a:p>
          </p:txBody>
        </p:sp>
      </p:grpSp>
      <p:sp>
        <p:nvSpPr>
          <p:cNvPr id="13" name="Title 12"/>
          <p:cNvSpPr>
            <a:spLocks noGrp="1"/>
          </p:cNvSpPr>
          <p:nvPr>
            <p:ph type="title"/>
          </p:nvPr>
        </p:nvSpPr>
        <p:spPr>
          <a:xfrm>
            <a:off x="0" y="1"/>
            <a:ext cx="10515601" cy="1008084"/>
          </a:xfrm>
          <a:solidFill>
            <a:srgbClr val="ED7D31"/>
          </a:solidFill>
        </p:spPr>
        <p:txBody>
          <a:bodyPr/>
          <a:lstStyle>
            <a:lvl1pPr>
              <a:defRPr sz="3600" b="1">
                <a:solidFill>
                  <a:schemeClr val="bg1"/>
                </a:solidFill>
                <a:latin typeface="+mn-lt"/>
              </a:defRPr>
            </a:lvl1pPr>
          </a:lstStyle>
          <a:p>
            <a:r>
              <a:rPr lang="en-US" dirty="0"/>
              <a:t>Click to edit Master title style</a:t>
            </a:r>
            <a:endParaRPr lang="en-IN" dirty="0"/>
          </a:p>
        </p:txBody>
      </p:sp>
      <p:sp>
        <p:nvSpPr>
          <p:cNvPr id="6" name="Date Placeholder 1">
            <a:extLst>
              <a:ext uri="{FF2B5EF4-FFF2-40B4-BE49-F238E27FC236}">
                <a16:creationId xmlns:a16="http://schemas.microsoft.com/office/drawing/2014/main" id="{64F9ACCF-1C4C-B044-8D3F-C28DD69B0FC7}"/>
              </a:ext>
            </a:extLst>
          </p:cNvPr>
          <p:cNvSpPr>
            <a:spLocks noGrp="1"/>
          </p:cNvSpPr>
          <p:nvPr>
            <p:ph type="dt" sz="half" idx="10"/>
          </p:nvPr>
        </p:nvSpPr>
        <p:spPr>
          <a:xfrm>
            <a:off x="1" y="6492876"/>
            <a:ext cx="2743200" cy="365125"/>
          </a:xfrm>
        </p:spPr>
        <p:txBody>
          <a:bodyPr/>
          <a:lstStyle>
            <a:lvl1pPr>
              <a:defRPr/>
            </a:lvl1pPr>
          </a:lstStyle>
          <a:p>
            <a:pPr>
              <a:defRPr/>
            </a:pPr>
            <a:fld id="{9AFE0F45-5961-974E-94AF-DF37BF79504F}" type="datetime1">
              <a:rPr lang="en-IN"/>
              <a:pPr>
                <a:defRPr/>
              </a:pPr>
              <a:t>23/10/24</a:t>
            </a:fld>
            <a:endParaRPr lang="en-IN"/>
          </a:p>
        </p:txBody>
      </p:sp>
      <p:sp>
        <p:nvSpPr>
          <p:cNvPr id="7" name="Footer Placeholder 2">
            <a:extLst>
              <a:ext uri="{FF2B5EF4-FFF2-40B4-BE49-F238E27FC236}">
                <a16:creationId xmlns:a16="http://schemas.microsoft.com/office/drawing/2014/main" id="{258C351A-DA28-1643-9793-E49546B62DBE}"/>
              </a:ext>
            </a:extLst>
          </p:cNvPr>
          <p:cNvSpPr>
            <a:spLocks noGrp="1"/>
          </p:cNvSpPr>
          <p:nvPr>
            <p:ph type="ftr" sz="quarter" idx="11"/>
          </p:nvPr>
        </p:nvSpPr>
        <p:spPr>
          <a:xfrm>
            <a:off x="4039542" y="6492876"/>
            <a:ext cx="4114799" cy="365125"/>
          </a:xfrm>
        </p:spPr>
        <p:txBody>
          <a:bodyPr/>
          <a:lstStyle>
            <a:lvl1pPr>
              <a:defRPr/>
            </a:lvl1pPr>
          </a:lstStyle>
          <a:p>
            <a:pPr>
              <a:defRPr/>
            </a:pPr>
            <a:r>
              <a:rPr lang="en-IN"/>
              <a:t>CSIR - CCMB</a:t>
            </a:r>
            <a:endParaRPr lang="en-IN" dirty="0"/>
          </a:p>
        </p:txBody>
      </p:sp>
      <p:sp>
        <p:nvSpPr>
          <p:cNvPr id="8" name="Slide Number Placeholder 3">
            <a:extLst>
              <a:ext uri="{FF2B5EF4-FFF2-40B4-BE49-F238E27FC236}">
                <a16:creationId xmlns:a16="http://schemas.microsoft.com/office/drawing/2014/main" id="{414EAC95-1F10-334D-A9E1-E78CFB654071}"/>
              </a:ext>
            </a:extLst>
          </p:cNvPr>
          <p:cNvSpPr>
            <a:spLocks noGrp="1"/>
          </p:cNvSpPr>
          <p:nvPr>
            <p:ph type="sldNum" sz="quarter" idx="12"/>
          </p:nvPr>
        </p:nvSpPr>
        <p:spPr>
          <a:xfrm>
            <a:off x="9448801" y="6492876"/>
            <a:ext cx="2743200" cy="365125"/>
          </a:xfrm>
        </p:spPr>
        <p:txBody>
          <a:bodyPr/>
          <a:lstStyle>
            <a:lvl1pPr>
              <a:defRPr smtClean="0"/>
            </a:lvl1pPr>
          </a:lstStyle>
          <a:p>
            <a:pPr>
              <a:defRPr/>
            </a:pPr>
            <a:fld id="{223846BA-17ED-3E4F-9FA8-1AE95AFE966B}" type="slidenum">
              <a:rPr lang="en-IN" altLang="en-US"/>
              <a:pPr>
                <a:defRPr/>
              </a:pPr>
              <a:t>‹#›</a:t>
            </a:fld>
            <a:endParaRPr lang="en-IN" altLang="en-US"/>
          </a:p>
        </p:txBody>
      </p:sp>
    </p:spTree>
    <p:extLst>
      <p:ext uri="{BB962C8B-B14F-4D97-AF65-F5344CB8AC3E}">
        <p14:creationId xmlns:p14="http://schemas.microsoft.com/office/powerpoint/2010/main" val="347411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20/01/2022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483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CB42EA1-C794-E140-B538-C72C13AF82E1}"/>
              </a:ext>
            </a:extLst>
          </p:cNvPr>
          <p:cNvSpPr>
            <a:spLocks noGrp="1"/>
          </p:cNvSpPr>
          <p:nvPr>
            <p:ph type="dt" sz="half" idx="10"/>
          </p:nvPr>
        </p:nvSpPr>
        <p:spPr/>
        <p:txBody>
          <a:bodyPr/>
          <a:lstStyle>
            <a:lvl1pPr>
              <a:defRPr/>
            </a:lvl1pPr>
          </a:lstStyle>
          <a:p>
            <a:pPr>
              <a:defRPr/>
            </a:pPr>
            <a:fld id="{65B087F6-DB4E-C444-9FA4-D4CC16899C72}" type="datetime1">
              <a:rPr lang="en-IN"/>
              <a:pPr>
                <a:defRPr/>
              </a:pPr>
              <a:t>23/10/24</a:t>
            </a:fld>
            <a:endParaRPr lang="en-IN"/>
          </a:p>
        </p:txBody>
      </p:sp>
      <p:sp>
        <p:nvSpPr>
          <p:cNvPr id="6" name="Footer Placeholder 4">
            <a:extLst>
              <a:ext uri="{FF2B5EF4-FFF2-40B4-BE49-F238E27FC236}">
                <a16:creationId xmlns:a16="http://schemas.microsoft.com/office/drawing/2014/main" id="{3F919062-54E2-5D41-824D-4267C32855AA}"/>
              </a:ext>
            </a:extLst>
          </p:cNvPr>
          <p:cNvSpPr>
            <a:spLocks noGrp="1"/>
          </p:cNvSpPr>
          <p:nvPr>
            <p:ph type="ftr" sz="quarter" idx="11"/>
          </p:nvPr>
        </p:nvSpPr>
        <p:spPr/>
        <p:txBody>
          <a:bodyPr/>
          <a:lstStyle>
            <a:lvl1pPr>
              <a:defRPr/>
            </a:lvl1pPr>
          </a:lstStyle>
          <a:p>
            <a:pPr>
              <a:defRPr/>
            </a:pPr>
            <a:r>
              <a:rPr lang="en-IN"/>
              <a:t>CSIR - CCMB</a:t>
            </a:r>
          </a:p>
        </p:txBody>
      </p:sp>
      <p:sp>
        <p:nvSpPr>
          <p:cNvPr id="7" name="Slide Number Placeholder 5">
            <a:extLst>
              <a:ext uri="{FF2B5EF4-FFF2-40B4-BE49-F238E27FC236}">
                <a16:creationId xmlns:a16="http://schemas.microsoft.com/office/drawing/2014/main" id="{C286732F-869F-FC41-A03C-F52BA72AA516}"/>
              </a:ext>
            </a:extLst>
          </p:cNvPr>
          <p:cNvSpPr>
            <a:spLocks noGrp="1"/>
          </p:cNvSpPr>
          <p:nvPr>
            <p:ph type="sldNum" sz="quarter" idx="12"/>
          </p:nvPr>
        </p:nvSpPr>
        <p:spPr/>
        <p:txBody>
          <a:bodyPr/>
          <a:lstStyle>
            <a:lvl1pPr>
              <a:defRPr/>
            </a:lvl1pPr>
          </a:lstStyle>
          <a:p>
            <a:pPr>
              <a:defRPr/>
            </a:pPr>
            <a:fld id="{E6931D89-8A63-474D-B6C8-633FA536858A}" type="slidenum">
              <a:rPr lang="en-IN" altLang="en-US"/>
              <a:pPr>
                <a:defRPr/>
              </a:pPr>
              <a:t>‹#›</a:t>
            </a:fld>
            <a:endParaRPr lang="en-IN" altLang="en-US"/>
          </a:p>
        </p:txBody>
      </p:sp>
    </p:spTree>
    <p:extLst>
      <p:ext uri="{BB962C8B-B14F-4D97-AF65-F5344CB8AC3E}">
        <p14:creationId xmlns:p14="http://schemas.microsoft.com/office/powerpoint/2010/main" val="137275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0C0162-9E92-D545-87E3-85A354F0A521}"/>
              </a:ext>
            </a:extLst>
          </p:cNvPr>
          <p:cNvSpPr>
            <a:spLocks noGrp="1"/>
          </p:cNvSpPr>
          <p:nvPr>
            <p:ph type="dt" sz="half" idx="10"/>
          </p:nvPr>
        </p:nvSpPr>
        <p:spPr/>
        <p:txBody>
          <a:bodyPr/>
          <a:lstStyle>
            <a:lvl1pPr>
              <a:defRPr/>
            </a:lvl1pPr>
          </a:lstStyle>
          <a:p>
            <a:pPr>
              <a:defRPr/>
            </a:pPr>
            <a:fld id="{59B76B26-89E6-904E-B83B-B189DD425458}" type="datetime1">
              <a:rPr lang="en-IN"/>
              <a:pPr>
                <a:defRPr/>
              </a:pPr>
              <a:t>23/10/24</a:t>
            </a:fld>
            <a:endParaRPr lang="en-IN"/>
          </a:p>
        </p:txBody>
      </p:sp>
      <p:sp>
        <p:nvSpPr>
          <p:cNvPr id="6" name="Footer Placeholder 4">
            <a:extLst>
              <a:ext uri="{FF2B5EF4-FFF2-40B4-BE49-F238E27FC236}">
                <a16:creationId xmlns:a16="http://schemas.microsoft.com/office/drawing/2014/main" id="{1A733E10-74C0-6E41-B29C-DFD194657325}"/>
              </a:ext>
            </a:extLst>
          </p:cNvPr>
          <p:cNvSpPr>
            <a:spLocks noGrp="1"/>
          </p:cNvSpPr>
          <p:nvPr>
            <p:ph type="ftr" sz="quarter" idx="11"/>
          </p:nvPr>
        </p:nvSpPr>
        <p:spPr/>
        <p:txBody>
          <a:bodyPr/>
          <a:lstStyle>
            <a:lvl1pPr>
              <a:defRPr/>
            </a:lvl1pPr>
          </a:lstStyle>
          <a:p>
            <a:pPr>
              <a:defRPr/>
            </a:pPr>
            <a:r>
              <a:rPr lang="en-IN"/>
              <a:t>CSIR - CCMB</a:t>
            </a:r>
          </a:p>
        </p:txBody>
      </p:sp>
      <p:sp>
        <p:nvSpPr>
          <p:cNvPr id="7" name="Slide Number Placeholder 5">
            <a:extLst>
              <a:ext uri="{FF2B5EF4-FFF2-40B4-BE49-F238E27FC236}">
                <a16:creationId xmlns:a16="http://schemas.microsoft.com/office/drawing/2014/main" id="{915276F3-3998-6B4E-B71E-78D6FDEFE71F}"/>
              </a:ext>
            </a:extLst>
          </p:cNvPr>
          <p:cNvSpPr>
            <a:spLocks noGrp="1"/>
          </p:cNvSpPr>
          <p:nvPr>
            <p:ph type="sldNum" sz="quarter" idx="12"/>
          </p:nvPr>
        </p:nvSpPr>
        <p:spPr/>
        <p:txBody>
          <a:bodyPr/>
          <a:lstStyle>
            <a:lvl1pPr>
              <a:defRPr/>
            </a:lvl1pPr>
          </a:lstStyle>
          <a:p>
            <a:pPr>
              <a:defRPr/>
            </a:pPr>
            <a:fld id="{A288E25D-9379-6549-AC27-EBFB2776087B}" type="slidenum">
              <a:rPr lang="en-IN" altLang="en-US"/>
              <a:pPr>
                <a:defRPr/>
              </a:pPr>
              <a:t>‹#›</a:t>
            </a:fld>
            <a:endParaRPr lang="en-IN" altLang="en-US"/>
          </a:p>
        </p:txBody>
      </p:sp>
    </p:spTree>
    <p:extLst>
      <p:ext uri="{BB962C8B-B14F-4D97-AF65-F5344CB8AC3E}">
        <p14:creationId xmlns:p14="http://schemas.microsoft.com/office/powerpoint/2010/main" val="2649968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3C5760-FF1A-D34A-864A-14E216F4CE0F}"/>
              </a:ext>
            </a:extLst>
          </p:cNvPr>
          <p:cNvSpPr>
            <a:spLocks noGrp="1"/>
          </p:cNvSpPr>
          <p:nvPr>
            <p:ph type="dt" sz="half" idx="10"/>
          </p:nvPr>
        </p:nvSpPr>
        <p:spPr/>
        <p:txBody>
          <a:bodyPr/>
          <a:lstStyle>
            <a:lvl1pPr>
              <a:defRPr/>
            </a:lvl1pPr>
          </a:lstStyle>
          <a:p>
            <a:pPr>
              <a:defRPr/>
            </a:pPr>
            <a:fld id="{98E243E8-2C1A-AE4B-A4A8-9AC1EB61DDED}" type="datetime1">
              <a:rPr lang="en-IN"/>
              <a:pPr>
                <a:defRPr/>
              </a:pPr>
              <a:t>23/10/24</a:t>
            </a:fld>
            <a:endParaRPr lang="en-IN"/>
          </a:p>
        </p:txBody>
      </p:sp>
      <p:sp>
        <p:nvSpPr>
          <p:cNvPr id="5" name="Footer Placeholder 4">
            <a:extLst>
              <a:ext uri="{FF2B5EF4-FFF2-40B4-BE49-F238E27FC236}">
                <a16:creationId xmlns:a16="http://schemas.microsoft.com/office/drawing/2014/main" id="{C6470D06-5B01-A04F-9EFD-FDE5F858BC4C}"/>
              </a:ext>
            </a:extLst>
          </p:cNvPr>
          <p:cNvSpPr>
            <a:spLocks noGrp="1"/>
          </p:cNvSpPr>
          <p:nvPr>
            <p:ph type="ftr" sz="quarter" idx="11"/>
          </p:nvPr>
        </p:nvSpPr>
        <p:spPr/>
        <p:txBody>
          <a:bodyPr/>
          <a:lstStyle>
            <a:lvl1pPr>
              <a:defRPr/>
            </a:lvl1pPr>
          </a:lstStyle>
          <a:p>
            <a:pPr>
              <a:defRPr/>
            </a:pPr>
            <a:r>
              <a:rPr lang="en-IN"/>
              <a:t>CSIR - CCMB</a:t>
            </a:r>
          </a:p>
        </p:txBody>
      </p:sp>
      <p:sp>
        <p:nvSpPr>
          <p:cNvPr id="6" name="Slide Number Placeholder 5">
            <a:extLst>
              <a:ext uri="{FF2B5EF4-FFF2-40B4-BE49-F238E27FC236}">
                <a16:creationId xmlns:a16="http://schemas.microsoft.com/office/drawing/2014/main" id="{58BEEF5D-D7F5-304C-88DD-BEEE908DBD15}"/>
              </a:ext>
            </a:extLst>
          </p:cNvPr>
          <p:cNvSpPr>
            <a:spLocks noGrp="1"/>
          </p:cNvSpPr>
          <p:nvPr>
            <p:ph type="sldNum" sz="quarter" idx="12"/>
          </p:nvPr>
        </p:nvSpPr>
        <p:spPr/>
        <p:txBody>
          <a:bodyPr/>
          <a:lstStyle>
            <a:lvl1pPr>
              <a:defRPr/>
            </a:lvl1pPr>
          </a:lstStyle>
          <a:p>
            <a:pPr>
              <a:defRPr/>
            </a:pPr>
            <a:fld id="{30B858C3-C478-9743-8365-9D03FE4B3E46}" type="slidenum">
              <a:rPr lang="en-IN" altLang="en-US"/>
              <a:pPr>
                <a:defRPr/>
              </a:pPr>
              <a:t>‹#›</a:t>
            </a:fld>
            <a:endParaRPr lang="en-IN" altLang="en-US"/>
          </a:p>
        </p:txBody>
      </p:sp>
    </p:spTree>
    <p:extLst>
      <p:ext uri="{BB962C8B-B14F-4D97-AF65-F5344CB8AC3E}">
        <p14:creationId xmlns:p14="http://schemas.microsoft.com/office/powerpoint/2010/main" val="3575352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DE3BB7-A2D7-454E-961A-F257706681FF}"/>
              </a:ext>
            </a:extLst>
          </p:cNvPr>
          <p:cNvSpPr>
            <a:spLocks noGrp="1"/>
          </p:cNvSpPr>
          <p:nvPr>
            <p:ph type="dt" sz="half" idx="10"/>
          </p:nvPr>
        </p:nvSpPr>
        <p:spPr/>
        <p:txBody>
          <a:bodyPr/>
          <a:lstStyle>
            <a:lvl1pPr>
              <a:defRPr/>
            </a:lvl1pPr>
          </a:lstStyle>
          <a:p>
            <a:pPr>
              <a:defRPr/>
            </a:pPr>
            <a:fld id="{FBB55BA0-EEB5-3544-AF1C-5AD9D198CB60}" type="datetime1">
              <a:rPr lang="en-IN"/>
              <a:pPr>
                <a:defRPr/>
              </a:pPr>
              <a:t>23/10/24</a:t>
            </a:fld>
            <a:endParaRPr lang="en-IN"/>
          </a:p>
        </p:txBody>
      </p:sp>
      <p:sp>
        <p:nvSpPr>
          <p:cNvPr id="5" name="Footer Placeholder 4">
            <a:extLst>
              <a:ext uri="{FF2B5EF4-FFF2-40B4-BE49-F238E27FC236}">
                <a16:creationId xmlns:a16="http://schemas.microsoft.com/office/drawing/2014/main" id="{A4D02117-70EA-E340-9A08-1C4BF94B9125}"/>
              </a:ext>
            </a:extLst>
          </p:cNvPr>
          <p:cNvSpPr>
            <a:spLocks noGrp="1"/>
          </p:cNvSpPr>
          <p:nvPr>
            <p:ph type="ftr" sz="quarter" idx="11"/>
          </p:nvPr>
        </p:nvSpPr>
        <p:spPr/>
        <p:txBody>
          <a:bodyPr/>
          <a:lstStyle>
            <a:lvl1pPr>
              <a:defRPr/>
            </a:lvl1pPr>
          </a:lstStyle>
          <a:p>
            <a:pPr>
              <a:defRPr/>
            </a:pPr>
            <a:r>
              <a:rPr lang="en-IN"/>
              <a:t>CSIR - CCMB</a:t>
            </a:r>
          </a:p>
        </p:txBody>
      </p:sp>
      <p:sp>
        <p:nvSpPr>
          <p:cNvPr id="6" name="Slide Number Placeholder 5">
            <a:extLst>
              <a:ext uri="{FF2B5EF4-FFF2-40B4-BE49-F238E27FC236}">
                <a16:creationId xmlns:a16="http://schemas.microsoft.com/office/drawing/2014/main" id="{E29D50D0-BEDD-D647-9E8F-23721764D407}"/>
              </a:ext>
            </a:extLst>
          </p:cNvPr>
          <p:cNvSpPr>
            <a:spLocks noGrp="1"/>
          </p:cNvSpPr>
          <p:nvPr>
            <p:ph type="sldNum" sz="quarter" idx="12"/>
          </p:nvPr>
        </p:nvSpPr>
        <p:spPr/>
        <p:txBody>
          <a:bodyPr/>
          <a:lstStyle>
            <a:lvl1pPr>
              <a:defRPr/>
            </a:lvl1pPr>
          </a:lstStyle>
          <a:p>
            <a:pPr>
              <a:defRPr/>
            </a:pPr>
            <a:fld id="{9DE1B240-43EB-BE40-BFAE-A9E0FDFDC249}" type="slidenum">
              <a:rPr lang="en-IN" altLang="en-US"/>
              <a:pPr>
                <a:defRPr/>
              </a:pPr>
              <a:t>‹#›</a:t>
            </a:fld>
            <a:endParaRPr lang="en-IN" altLang="en-US"/>
          </a:p>
        </p:txBody>
      </p:sp>
    </p:spTree>
    <p:extLst>
      <p:ext uri="{BB962C8B-B14F-4D97-AF65-F5344CB8AC3E}">
        <p14:creationId xmlns:p14="http://schemas.microsoft.com/office/powerpoint/2010/main" val="4270625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6552EC-8CC1-EC4E-B7B5-FA11645797B0}"/>
              </a:ext>
            </a:extLst>
          </p:cNvPr>
          <p:cNvSpPr>
            <a:spLocks noGrp="1" noChangeArrowheads="1"/>
          </p:cNvSpPr>
          <p:nvPr>
            <p:ph type="dt" sz="half" idx="10"/>
          </p:nvPr>
        </p:nvSpPr>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CC43810-FDF5-E046-ACE3-1D1092BAE7C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F6DBD8F-F7DC-2B41-AAA7-466853CCD1FB}"/>
              </a:ext>
            </a:extLst>
          </p:cNvPr>
          <p:cNvSpPr>
            <a:spLocks noGrp="1" noChangeArrowheads="1"/>
          </p:cNvSpPr>
          <p:nvPr>
            <p:ph type="sldNum" sz="quarter" idx="12"/>
          </p:nvPr>
        </p:nvSpPr>
        <p:spPr/>
        <p:txBody>
          <a:bodyPr/>
          <a:lstStyle>
            <a:lvl1pPr>
              <a:defRPr smtClean="0"/>
            </a:lvl1pPr>
          </a:lstStyle>
          <a:p>
            <a:pPr>
              <a:defRPr/>
            </a:pPr>
            <a:fld id="{1C5A701A-2779-244C-875D-E87D46998ACB}" type="slidenum">
              <a:rPr lang="en-US" altLang="en-US"/>
              <a:pPr>
                <a:defRPr/>
              </a:pPr>
              <a:t>‹#›</a:t>
            </a:fld>
            <a:endParaRPr lang="en-US" altLang="en-US"/>
          </a:p>
        </p:txBody>
      </p:sp>
    </p:spTree>
    <p:extLst>
      <p:ext uri="{BB962C8B-B14F-4D97-AF65-F5344CB8AC3E}">
        <p14:creationId xmlns:p14="http://schemas.microsoft.com/office/powerpoint/2010/main" val="2302949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F58B923-A66C-DDED-E6DF-414FA0D30C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BA428E4-ABBC-073D-6F07-55291846AD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5E8E415-6A18-5171-BCBB-4ED8C22830CA}"/>
              </a:ext>
            </a:extLst>
          </p:cNvPr>
          <p:cNvSpPr>
            <a:spLocks noGrp="1" noChangeArrowheads="1"/>
          </p:cNvSpPr>
          <p:nvPr>
            <p:ph type="sldNum" sz="quarter" idx="12"/>
          </p:nvPr>
        </p:nvSpPr>
        <p:spPr>
          <a:ln/>
        </p:spPr>
        <p:txBody>
          <a:bodyPr/>
          <a:lstStyle>
            <a:lvl1pPr>
              <a:defRPr/>
            </a:lvl1pPr>
          </a:lstStyle>
          <a:p>
            <a:fld id="{6AFCD28A-58A5-0744-B826-7EA038593FA3}" type="slidenum">
              <a:rPr lang="en-US" altLang="en-US"/>
              <a:pPr/>
              <a:t>‹#›</a:t>
            </a:fld>
            <a:endParaRPr lang="en-US" altLang="en-US"/>
          </a:p>
        </p:txBody>
      </p:sp>
    </p:spTree>
    <p:extLst>
      <p:ext uri="{BB962C8B-B14F-4D97-AF65-F5344CB8AC3E}">
        <p14:creationId xmlns:p14="http://schemas.microsoft.com/office/powerpoint/2010/main" val="2464842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3960DB-50FD-5F95-84C3-AAAE35639D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8C6F5B1-614A-496A-05EC-62F2D5D505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8457B47-127E-D03A-A81A-1C0080C4F417}"/>
              </a:ext>
            </a:extLst>
          </p:cNvPr>
          <p:cNvSpPr>
            <a:spLocks noGrp="1" noChangeArrowheads="1"/>
          </p:cNvSpPr>
          <p:nvPr>
            <p:ph type="sldNum" sz="quarter" idx="12"/>
          </p:nvPr>
        </p:nvSpPr>
        <p:spPr>
          <a:ln/>
        </p:spPr>
        <p:txBody>
          <a:bodyPr/>
          <a:lstStyle>
            <a:lvl1pPr>
              <a:defRPr/>
            </a:lvl1pPr>
          </a:lstStyle>
          <a:p>
            <a:fld id="{18B3F4AA-F665-A047-9755-EC8B536C4B11}" type="slidenum">
              <a:rPr lang="en-US" altLang="en-US"/>
              <a:pPr/>
              <a:t>‹#›</a:t>
            </a:fld>
            <a:endParaRPr lang="en-US" altLang="en-US"/>
          </a:p>
        </p:txBody>
      </p:sp>
    </p:spTree>
    <p:extLst>
      <p:ext uri="{BB962C8B-B14F-4D97-AF65-F5344CB8AC3E}">
        <p14:creationId xmlns:p14="http://schemas.microsoft.com/office/powerpoint/2010/main" val="1074804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4AA99C-5ACF-398B-DC79-0CDA2D81D8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037560D-4706-7A16-EA25-37F11DF164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D4FFC2-8F23-7F35-9AEF-C4BEF9364914}"/>
              </a:ext>
            </a:extLst>
          </p:cNvPr>
          <p:cNvSpPr>
            <a:spLocks noGrp="1" noChangeArrowheads="1"/>
          </p:cNvSpPr>
          <p:nvPr>
            <p:ph type="sldNum" sz="quarter" idx="12"/>
          </p:nvPr>
        </p:nvSpPr>
        <p:spPr>
          <a:ln/>
        </p:spPr>
        <p:txBody>
          <a:bodyPr/>
          <a:lstStyle>
            <a:lvl1pPr>
              <a:defRPr/>
            </a:lvl1pPr>
          </a:lstStyle>
          <a:p>
            <a:fld id="{5DA30729-635D-FD40-96C5-943D7349B345}" type="slidenum">
              <a:rPr lang="en-US" altLang="en-US"/>
              <a:pPr/>
              <a:t>‹#›</a:t>
            </a:fld>
            <a:endParaRPr lang="en-US" altLang="en-US"/>
          </a:p>
        </p:txBody>
      </p:sp>
    </p:spTree>
    <p:extLst>
      <p:ext uri="{BB962C8B-B14F-4D97-AF65-F5344CB8AC3E}">
        <p14:creationId xmlns:p14="http://schemas.microsoft.com/office/powerpoint/2010/main" val="4043515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8028A2-80B3-26A9-6B90-5CA17C6B31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0DE7659-67DE-62C8-6611-DE78124E13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0E83307-BBC5-BA3E-2682-AEC98FB389A1}"/>
              </a:ext>
            </a:extLst>
          </p:cNvPr>
          <p:cNvSpPr>
            <a:spLocks noGrp="1" noChangeArrowheads="1"/>
          </p:cNvSpPr>
          <p:nvPr>
            <p:ph type="sldNum" sz="quarter" idx="12"/>
          </p:nvPr>
        </p:nvSpPr>
        <p:spPr>
          <a:ln/>
        </p:spPr>
        <p:txBody>
          <a:bodyPr/>
          <a:lstStyle>
            <a:lvl1pPr>
              <a:defRPr/>
            </a:lvl1pPr>
          </a:lstStyle>
          <a:p>
            <a:fld id="{647D2D9C-BBF5-684D-B659-79C3E6F368D0}" type="slidenum">
              <a:rPr lang="en-US" altLang="en-US"/>
              <a:pPr/>
              <a:t>‹#›</a:t>
            </a:fld>
            <a:endParaRPr lang="en-US" altLang="en-US"/>
          </a:p>
        </p:txBody>
      </p:sp>
    </p:spTree>
    <p:extLst>
      <p:ext uri="{BB962C8B-B14F-4D97-AF65-F5344CB8AC3E}">
        <p14:creationId xmlns:p14="http://schemas.microsoft.com/office/powerpoint/2010/main" val="3202297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431D67-81DB-A6AE-5B96-AA3DE351FD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7E56421-1704-A68A-666E-E5911AD311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A66CBC2-726E-5582-F70A-3CC37F4ABFE2}"/>
              </a:ext>
            </a:extLst>
          </p:cNvPr>
          <p:cNvSpPr>
            <a:spLocks noGrp="1" noChangeArrowheads="1"/>
          </p:cNvSpPr>
          <p:nvPr>
            <p:ph type="sldNum" sz="quarter" idx="12"/>
          </p:nvPr>
        </p:nvSpPr>
        <p:spPr>
          <a:ln/>
        </p:spPr>
        <p:txBody>
          <a:bodyPr/>
          <a:lstStyle>
            <a:lvl1pPr>
              <a:defRPr/>
            </a:lvl1pPr>
          </a:lstStyle>
          <a:p>
            <a:fld id="{BACA3FD6-6134-A043-8766-AB4523659E7E}" type="slidenum">
              <a:rPr lang="en-US" altLang="en-US"/>
              <a:pPr/>
              <a:t>‹#›</a:t>
            </a:fld>
            <a:endParaRPr lang="en-US" altLang="en-US"/>
          </a:p>
        </p:txBody>
      </p:sp>
    </p:spTree>
    <p:extLst>
      <p:ext uri="{BB962C8B-B14F-4D97-AF65-F5344CB8AC3E}">
        <p14:creationId xmlns:p14="http://schemas.microsoft.com/office/powerpoint/2010/main" val="421461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20/01/2022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895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214FC7-5B69-E157-1974-1DAC5C5F72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B14EC44-4526-0DC9-5DFE-2203DDE68D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52D26EE-36D6-08F8-E980-5BA03FC5CA55}"/>
              </a:ext>
            </a:extLst>
          </p:cNvPr>
          <p:cNvSpPr>
            <a:spLocks noGrp="1" noChangeArrowheads="1"/>
          </p:cNvSpPr>
          <p:nvPr>
            <p:ph type="sldNum" sz="quarter" idx="12"/>
          </p:nvPr>
        </p:nvSpPr>
        <p:spPr>
          <a:ln/>
        </p:spPr>
        <p:txBody>
          <a:bodyPr/>
          <a:lstStyle>
            <a:lvl1pPr>
              <a:defRPr/>
            </a:lvl1pPr>
          </a:lstStyle>
          <a:p>
            <a:fld id="{0BA67F7D-DFD8-3047-8837-172E98974F51}" type="slidenum">
              <a:rPr lang="en-US" altLang="en-US"/>
              <a:pPr/>
              <a:t>‹#›</a:t>
            </a:fld>
            <a:endParaRPr lang="en-US" altLang="en-US"/>
          </a:p>
        </p:txBody>
      </p:sp>
    </p:spTree>
    <p:extLst>
      <p:ext uri="{BB962C8B-B14F-4D97-AF65-F5344CB8AC3E}">
        <p14:creationId xmlns:p14="http://schemas.microsoft.com/office/powerpoint/2010/main" val="1912101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AF58A3-59C9-F386-5E71-EE019103C1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5AEA212-0446-D348-FB42-42D51A4EC4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F7FE5E9-6D14-105B-0C54-50D52E9DC3B1}"/>
              </a:ext>
            </a:extLst>
          </p:cNvPr>
          <p:cNvSpPr>
            <a:spLocks noGrp="1" noChangeArrowheads="1"/>
          </p:cNvSpPr>
          <p:nvPr>
            <p:ph type="sldNum" sz="quarter" idx="12"/>
          </p:nvPr>
        </p:nvSpPr>
        <p:spPr>
          <a:ln/>
        </p:spPr>
        <p:txBody>
          <a:bodyPr/>
          <a:lstStyle>
            <a:lvl1pPr>
              <a:defRPr/>
            </a:lvl1pPr>
          </a:lstStyle>
          <a:p>
            <a:fld id="{5122ABE1-0F3B-BF47-B6C8-9890BF0BFCCD}" type="slidenum">
              <a:rPr lang="en-US" altLang="en-US"/>
              <a:pPr/>
              <a:t>‹#›</a:t>
            </a:fld>
            <a:endParaRPr lang="en-US" altLang="en-US"/>
          </a:p>
        </p:txBody>
      </p:sp>
    </p:spTree>
    <p:extLst>
      <p:ext uri="{BB962C8B-B14F-4D97-AF65-F5344CB8AC3E}">
        <p14:creationId xmlns:p14="http://schemas.microsoft.com/office/powerpoint/2010/main" val="640884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252DAD-A2AB-B495-D146-1632BBE590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B4485A9-6E18-6725-5CBE-578D2A23EA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8A4515-4244-98A0-AF69-EBD73D0B2AD2}"/>
              </a:ext>
            </a:extLst>
          </p:cNvPr>
          <p:cNvSpPr>
            <a:spLocks noGrp="1" noChangeArrowheads="1"/>
          </p:cNvSpPr>
          <p:nvPr>
            <p:ph type="sldNum" sz="quarter" idx="12"/>
          </p:nvPr>
        </p:nvSpPr>
        <p:spPr>
          <a:ln/>
        </p:spPr>
        <p:txBody>
          <a:bodyPr/>
          <a:lstStyle>
            <a:lvl1pPr>
              <a:defRPr/>
            </a:lvl1pPr>
          </a:lstStyle>
          <a:p>
            <a:fld id="{9186E0A0-0375-1B48-B31E-E80D7B012C05}" type="slidenum">
              <a:rPr lang="en-US" altLang="en-US"/>
              <a:pPr/>
              <a:t>‹#›</a:t>
            </a:fld>
            <a:endParaRPr lang="en-US" altLang="en-US"/>
          </a:p>
        </p:txBody>
      </p:sp>
    </p:spTree>
    <p:extLst>
      <p:ext uri="{BB962C8B-B14F-4D97-AF65-F5344CB8AC3E}">
        <p14:creationId xmlns:p14="http://schemas.microsoft.com/office/powerpoint/2010/main" val="4212552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CEB821-8627-A410-0A33-6DD47F45D8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ABA9CDB-A341-239B-5976-B1C2D28956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59767EA-DB1F-3BF8-B173-3E1F29151D53}"/>
              </a:ext>
            </a:extLst>
          </p:cNvPr>
          <p:cNvSpPr>
            <a:spLocks noGrp="1" noChangeArrowheads="1"/>
          </p:cNvSpPr>
          <p:nvPr>
            <p:ph type="sldNum" sz="quarter" idx="12"/>
          </p:nvPr>
        </p:nvSpPr>
        <p:spPr>
          <a:ln/>
        </p:spPr>
        <p:txBody>
          <a:bodyPr/>
          <a:lstStyle>
            <a:lvl1pPr>
              <a:defRPr/>
            </a:lvl1pPr>
          </a:lstStyle>
          <a:p>
            <a:fld id="{3D41C45D-EB46-3843-9A1C-B5269C958CDA}" type="slidenum">
              <a:rPr lang="en-US" altLang="en-US"/>
              <a:pPr/>
              <a:t>‹#›</a:t>
            </a:fld>
            <a:endParaRPr lang="en-US" altLang="en-US"/>
          </a:p>
        </p:txBody>
      </p:sp>
    </p:spTree>
    <p:extLst>
      <p:ext uri="{BB962C8B-B14F-4D97-AF65-F5344CB8AC3E}">
        <p14:creationId xmlns:p14="http://schemas.microsoft.com/office/powerpoint/2010/main" val="4001260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486CA1-3430-6E65-2C07-2E241BC92E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3C77EB5-D8E3-2D30-C5B1-1E91EEAF9E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18630A0-3B89-54F3-EE43-9EC23B87F8BF}"/>
              </a:ext>
            </a:extLst>
          </p:cNvPr>
          <p:cNvSpPr>
            <a:spLocks noGrp="1" noChangeArrowheads="1"/>
          </p:cNvSpPr>
          <p:nvPr>
            <p:ph type="sldNum" sz="quarter" idx="12"/>
          </p:nvPr>
        </p:nvSpPr>
        <p:spPr>
          <a:ln/>
        </p:spPr>
        <p:txBody>
          <a:bodyPr/>
          <a:lstStyle>
            <a:lvl1pPr>
              <a:defRPr/>
            </a:lvl1pPr>
          </a:lstStyle>
          <a:p>
            <a:fld id="{481D9745-3359-5345-96D7-C2EEBBAA1227}" type="slidenum">
              <a:rPr lang="en-US" altLang="en-US"/>
              <a:pPr/>
              <a:t>‹#›</a:t>
            </a:fld>
            <a:endParaRPr lang="en-US" altLang="en-US"/>
          </a:p>
        </p:txBody>
      </p:sp>
    </p:spTree>
    <p:extLst>
      <p:ext uri="{BB962C8B-B14F-4D97-AF65-F5344CB8AC3E}">
        <p14:creationId xmlns:p14="http://schemas.microsoft.com/office/powerpoint/2010/main" val="156526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DF269A-B2BA-98DB-A171-57EC835787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9B800D-C4A0-3861-3FC9-0D3A356154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3415517-C969-B01B-BEE5-C63EFD8087E8}"/>
              </a:ext>
            </a:extLst>
          </p:cNvPr>
          <p:cNvSpPr>
            <a:spLocks noGrp="1" noChangeArrowheads="1"/>
          </p:cNvSpPr>
          <p:nvPr>
            <p:ph type="sldNum" sz="quarter" idx="12"/>
          </p:nvPr>
        </p:nvSpPr>
        <p:spPr>
          <a:ln/>
        </p:spPr>
        <p:txBody>
          <a:bodyPr/>
          <a:lstStyle>
            <a:lvl1pPr>
              <a:defRPr/>
            </a:lvl1pPr>
          </a:lstStyle>
          <a:p>
            <a:fld id="{E93AAECF-C84F-664E-A93E-B3C9401D0207}" type="slidenum">
              <a:rPr lang="en-US" altLang="en-US"/>
              <a:pPr/>
              <a:t>‹#›</a:t>
            </a:fld>
            <a:endParaRPr lang="en-US" altLang="en-US"/>
          </a:p>
        </p:txBody>
      </p:sp>
    </p:spTree>
    <p:extLst>
      <p:ext uri="{BB962C8B-B14F-4D97-AF65-F5344CB8AC3E}">
        <p14:creationId xmlns:p14="http://schemas.microsoft.com/office/powerpoint/2010/main" val="2356099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6A4A384-F8AD-F3E1-DB0F-275F4A4B204A}"/>
              </a:ext>
            </a:extLst>
          </p:cNvPr>
          <p:cNvSpPr>
            <a:spLocks noGrp="1"/>
          </p:cNvSpPr>
          <p:nvPr>
            <p:ph type="dt" sz="half" idx="10"/>
          </p:nvPr>
        </p:nvSpPr>
        <p:spPr/>
        <p:txBody>
          <a:bodyPr/>
          <a:lstStyle>
            <a:lvl1pPr>
              <a:defRPr/>
            </a:lvl1pPr>
          </a:lstStyle>
          <a:p>
            <a:pPr>
              <a:defRPr/>
            </a:pPr>
            <a:fld id="{FBCE7707-9F29-2244-9E51-0244DC31D824}" type="datetimeFigureOut">
              <a:rPr lang="en-US"/>
              <a:pPr>
                <a:defRPr/>
              </a:pPr>
              <a:t>10/23/24</a:t>
            </a:fld>
            <a:endParaRPr lang="en-US"/>
          </a:p>
        </p:txBody>
      </p:sp>
      <p:sp>
        <p:nvSpPr>
          <p:cNvPr id="5" name="Footer Placeholder 4">
            <a:extLst>
              <a:ext uri="{FF2B5EF4-FFF2-40B4-BE49-F238E27FC236}">
                <a16:creationId xmlns:a16="http://schemas.microsoft.com/office/drawing/2014/main" id="{C055B866-7839-6039-064E-5F7A734E17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B0A849-EC90-F2EE-FAE6-9A5596A668D2}"/>
              </a:ext>
            </a:extLst>
          </p:cNvPr>
          <p:cNvSpPr>
            <a:spLocks noGrp="1"/>
          </p:cNvSpPr>
          <p:nvPr>
            <p:ph type="sldNum" sz="quarter" idx="12"/>
          </p:nvPr>
        </p:nvSpPr>
        <p:spPr/>
        <p:txBody>
          <a:bodyPr/>
          <a:lstStyle>
            <a:lvl1pPr>
              <a:defRPr/>
            </a:lvl1pPr>
          </a:lstStyle>
          <a:p>
            <a:fld id="{E0DC858C-AB6E-174D-90CB-2F9182AA5E86}" type="slidenum">
              <a:rPr lang="en-US" altLang="en-US"/>
              <a:pPr/>
              <a:t>‹#›</a:t>
            </a:fld>
            <a:endParaRPr lang="en-US" altLang="en-US"/>
          </a:p>
        </p:txBody>
      </p:sp>
    </p:spTree>
    <p:extLst>
      <p:ext uri="{BB962C8B-B14F-4D97-AF65-F5344CB8AC3E}">
        <p14:creationId xmlns:p14="http://schemas.microsoft.com/office/powerpoint/2010/main" val="1241694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31001-95BF-3F90-8A88-88E1D1407A19}"/>
              </a:ext>
            </a:extLst>
          </p:cNvPr>
          <p:cNvSpPr>
            <a:spLocks noGrp="1"/>
          </p:cNvSpPr>
          <p:nvPr>
            <p:ph type="dt" sz="half" idx="10"/>
          </p:nvPr>
        </p:nvSpPr>
        <p:spPr/>
        <p:txBody>
          <a:bodyPr/>
          <a:lstStyle>
            <a:lvl1pPr>
              <a:defRPr/>
            </a:lvl1pPr>
          </a:lstStyle>
          <a:p>
            <a:pPr>
              <a:defRPr/>
            </a:pPr>
            <a:fld id="{60DF0C94-90AD-E047-8E76-C5D6F9DEF5C9}" type="datetimeFigureOut">
              <a:rPr lang="en-US"/>
              <a:pPr>
                <a:defRPr/>
              </a:pPr>
              <a:t>10/23/24</a:t>
            </a:fld>
            <a:endParaRPr lang="en-US"/>
          </a:p>
        </p:txBody>
      </p:sp>
      <p:sp>
        <p:nvSpPr>
          <p:cNvPr id="5" name="Footer Placeholder 4">
            <a:extLst>
              <a:ext uri="{FF2B5EF4-FFF2-40B4-BE49-F238E27FC236}">
                <a16:creationId xmlns:a16="http://schemas.microsoft.com/office/drawing/2014/main" id="{F3A5759A-E9F8-6973-EC95-4C14213A94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DA95EA-1466-F4A8-ACE1-A680499DD11E}"/>
              </a:ext>
            </a:extLst>
          </p:cNvPr>
          <p:cNvSpPr>
            <a:spLocks noGrp="1"/>
          </p:cNvSpPr>
          <p:nvPr>
            <p:ph type="sldNum" sz="quarter" idx="12"/>
          </p:nvPr>
        </p:nvSpPr>
        <p:spPr/>
        <p:txBody>
          <a:bodyPr/>
          <a:lstStyle>
            <a:lvl1pPr>
              <a:defRPr/>
            </a:lvl1pPr>
          </a:lstStyle>
          <a:p>
            <a:fld id="{235AB77B-E081-BF44-A6ED-0609A1206147}" type="slidenum">
              <a:rPr lang="en-US" altLang="en-US"/>
              <a:pPr/>
              <a:t>‹#›</a:t>
            </a:fld>
            <a:endParaRPr lang="en-US" altLang="en-US"/>
          </a:p>
        </p:txBody>
      </p:sp>
    </p:spTree>
    <p:extLst>
      <p:ext uri="{BB962C8B-B14F-4D97-AF65-F5344CB8AC3E}">
        <p14:creationId xmlns:p14="http://schemas.microsoft.com/office/powerpoint/2010/main" val="1952175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2808E-0742-B028-5509-55F56596E4BA}"/>
              </a:ext>
            </a:extLst>
          </p:cNvPr>
          <p:cNvSpPr>
            <a:spLocks noGrp="1"/>
          </p:cNvSpPr>
          <p:nvPr>
            <p:ph type="dt" sz="half" idx="10"/>
          </p:nvPr>
        </p:nvSpPr>
        <p:spPr/>
        <p:txBody>
          <a:bodyPr/>
          <a:lstStyle>
            <a:lvl1pPr>
              <a:defRPr/>
            </a:lvl1pPr>
          </a:lstStyle>
          <a:p>
            <a:pPr>
              <a:defRPr/>
            </a:pPr>
            <a:fld id="{677706A5-9137-F84D-8179-B6B465F8EDE6}" type="datetimeFigureOut">
              <a:rPr lang="en-US"/>
              <a:pPr>
                <a:defRPr/>
              </a:pPr>
              <a:t>10/23/24</a:t>
            </a:fld>
            <a:endParaRPr lang="en-US"/>
          </a:p>
        </p:txBody>
      </p:sp>
      <p:sp>
        <p:nvSpPr>
          <p:cNvPr id="5" name="Footer Placeholder 4">
            <a:extLst>
              <a:ext uri="{FF2B5EF4-FFF2-40B4-BE49-F238E27FC236}">
                <a16:creationId xmlns:a16="http://schemas.microsoft.com/office/drawing/2014/main" id="{45639C9E-37A4-F24E-170C-4957E2847E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01B533-6B78-53B6-5BAA-FCF223740A08}"/>
              </a:ext>
            </a:extLst>
          </p:cNvPr>
          <p:cNvSpPr>
            <a:spLocks noGrp="1"/>
          </p:cNvSpPr>
          <p:nvPr>
            <p:ph type="sldNum" sz="quarter" idx="12"/>
          </p:nvPr>
        </p:nvSpPr>
        <p:spPr/>
        <p:txBody>
          <a:bodyPr/>
          <a:lstStyle>
            <a:lvl1pPr>
              <a:defRPr/>
            </a:lvl1pPr>
          </a:lstStyle>
          <a:p>
            <a:fld id="{F534B118-CA5C-6444-9822-72DF9653ACA9}" type="slidenum">
              <a:rPr lang="en-US" altLang="en-US"/>
              <a:pPr/>
              <a:t>‹#›</a:t>
            </a:fld>
            <a:endParaRPr lang="en-US" altLang="en-US"/>
          </a:p>
        </p:txBody>
      </p:sp>
    </p:spTree>
    <p:extLst>
      <p:ext uri="{BB962C8B-B14F-4D97-AF65-F5344CB8AC3E}">
        <p14:creationId xmlns:p14="http://schemas.microsoft.com/office/powerpoint/2010/main" val="22749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D05A8ED-0BC1-38A6-6454-EAAFC3EEEFF4}"/>
              </a:ext>
            </a:extLst>
          </p:cNvPr>
          <p:cNvSpPr>
            <a:spLocks noGrp="1"/>
          </p:cNvSpPr>
          <p:nvPr>
            <p:ph type="dt" sz="half" idx="10"/>
          </p:nvPr>
        </p:nvSpPr>
        <p:spPr/>
        <p:txBody>
          <a:bodyPr/>
          <a:lstStyle>
            <a:lvl1pPr>
              <a:defRPr/>
            </a:lvl1pPr>
          </a:lstStyle>
          <a:p>
            <a:pPr>
              <a:defRPr/>
            </a:pPr>
            <a:fld id="{8AD27CB7-FE6F-D541-BEB3-BEC39EE5C811}" type="datetimeFigureOut">
              <a:rPr lang="en-US"/>
              <a:pPr>
                <a:defRPr/>
              </a:pPr>
              <a:t>10/23/24</a:t>
            </a:fld>
            <a:endParaRPr lang="en-US"/>
          </a:p>
        </p:txBody>
      </p:sp>
      <p:sp>
        <p:nvSpPr>
          <p:cNvPr id="6" name="Footer Placeholder 4">
            <a:extLst>
              <a:ext uri="{FF2B5EF4-FFF2-40B4-BE49-F238E27FC236}">
                <a16:creationId xmlns:a16="http://schemas.microsoft.com/office/drawing/2014/main" id="{49D03FE6-7168-49D2-3A3C-26E94D1733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82CE58-E8E2-5E2F-4803-91500A552D3F}"/>
              </a:ext>
            </a:extLst>
          </p:cNvPr>
          <p:cNvSpPr>
            <a:spLocks noGrp="1"/>
          </p:cNvSpPr>
          <p:nvPr>
            <p:ph type="sldNum" sz="quarter" idx="12"/>
          </p:nvPr>
        </p:nvSpPr>
        <p:spPr/>
        <p:txBody>
          <a:bodyPr/>
          <a:lstStyle>
            <a:lvl1pPr>
              <a:defRPr/>
            </a:lvl1pPr>
          </a:lstStyle>
          <a:p>
            <a:fld id="{EBFEF381-66F9-F643-A810-9F5A91C5DCD8}" type="slidenum">
              <a:rPr lang="en-US" altLang="en-US"/>
              <a:pPr/>
              <a:t>‹#›</a:t>
            </a:fld>
            <a:endParaRPr lang="en-US" altLang="en-US"/>
          </a:p>
        </p:txBody>
      </p:sp>
    </p:spTree>
    <p:extLst>
      <p:ext uri="{BB962C8B-B14F-4D97-AF65-F5344CB8AC3E}">
        <p14:creationId xmlns:p14="http://schemas.microsoft.com/office/powerpoint/2010/main" val="7207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20/01/2022</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11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9537A5C-4BFE-7870-C124-BAC92E0589CC}"/>
              </a:ext>
            </a:extLst>
          </p:cNvPr>
          <p:cNvSpPr>
            <a:spLocks noGrp="1"/>
          </p:cNvSpPr>
          <p:nvPr>
            <p:ph type="dt" sz="half" idx="10"/>
          </p:nvPr>
        </p:nvSpPr>
        <p:spPr/>
        <p:txBody>
          <a:bodyPr/>
          <a:lstStyle>
            <a:lvl1pPr>
              <a:defRPr/>
            </a:lvl1pPr>
          </a:lstStyle>
          <a:p>
            <a:pPr>
              <a:defRPr/>
            </a:pPr>
            <a:fld id="{AA657008-AECF-6241-8F18-597D03E94DAE}" type="datetimeFigureOut">
              <a:rPr lang="en-US"/>
              <a:pPr>
                <a:defRPr/>
              </a:pPr>
              <a:t>10/23/24</a:t>
            </a:fld>
            <a:endParaRPr lang="en-US"/>
          </a:p>
        </p:txBody>
      </p:sp>
      <p:sp>
        <p:nvSpPr>
          <p:cNvPr id="8" name="Footer Placeholder 4">
            <a:extLst>
              <a:ext uri="{FF2B5EF4-FFF2-40B4-BE49-F238E27FC236}">
                <a16:creationId xmlns:a16="http://schemas.microsoft.com/office/drawing/2014/main" id="{330978FD-EF97-418F-B96F-5510545426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7C65F5B-9667-C844-A548-A867C885BE29}"/>
              </a:ext>
            </a:extLst>
          </p:cNvPr>
          <p:cNvSpPr>
            <a:spLocks noGrp="1"/>
          </p:cNvSpPr>
          <p:nvPr>
            <p:ph type="sldNum" sz="quarter" idx="12"/>
          </p:nvPr>
        </p:nvSpPr>
        <p:spPr/>
        <p:txBody>
          <a:bodyPr/>
          <a:lstStyle>
            <a:lvl1pPr>
              <a:defRPr/>
            </a:lvl1pPr>
          </a:lstStyle>
          <a:p>
            <a:fld id="{29CDC3BA-2E2C-7E4F-8781-196A1BBF8412}" type="slidenum">
              <a:rPr lang="en-US" altLang="en-US"/>
              <a:pPr/>
              <a:t>‹#›</a:t>
            </a:fld>
            <a:endParaRPr lang="en-US" altLang="en-US"/>
          </a:p>
        </p:txBody>
      </p:sp>
    </p:spTree>
    <p:extLst>
      <p:ext uri="{BB962C8B-B14F-4D97-AF65-F5344CB8AC3E}">
        <p14:creationId xmlns:p14="http://schemas.microsoft.com/office/powerpoint/2010/main" val="756396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C390599-928C-8E2C-F25E-96E4E65E6D0F}"/>
              </a:ext>
            </a:extLst>
          </p:cNvPr>
          <p:cNvSpPr>
            <a:spLocks noGrp="1"/>
          </p:cNvSpPr>
          <p:nvPr>
            <p:ph type="dt" sz="half" idx="10"/>
          </p:nvPr>
        </p:nvSpPr>
        <p:spPr/>
        <p:txBody>
          <a:bodyPr/>
          <a:lstStyle>
            <a:lvl1pPr>
              <a:defRPr/>
            </a:lvl1pPr>
          </a:lstStyle>
          <a:p>
            <a:pPr>
              <a:defRPr/>
            </a:pPr>
            <a:fld id="{A772495F-00FB-6F4B-A23C-3B9331D4E111}" type="datetimeFigureOut">
              <a:rPr lang="en-US"/>
              <a:pPr>
                <a:defRPr/>
              </a:pPr>
              <a:t>10/23/24</a:t>
            </a:fld>
            <a:endParaRPr lang="en-US"/>
          </a:p>
        </p:txBody>
      </p:sp>
      <p:sp>
        <p:nvSpPr>
          <p:cNvPr id="4" name="Footer Placeholder 4">
            <a:extLst>
              <a:ext uri="{FF2B5EF4-FFF2-40B4-BE49-F238E27FC236}">
                <a16:creationId xmlns:a16="http://schemas.microsoft.com/office/drawing/2014/main" id="{EC9BF971-3948-44F3-CC6F-D739E533FB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77C12E4-8FB2-A282-1EFB-6BE494750AD2}"/>
              </a:ext>
            </a:extLst>
          </p:cNvPr>
          <p:cNvSpPr>
            <a:spLocks noGrp="1"/>
          </p:cNvSpPr>
          <p:nvPr>
            <p:ph type="sldNum" sz="quarter" idx="12"/>
          </p:nvPr>
        </p:nvSpPr>
        <p:spPr/>
        <p:txBody>
          <a:bodyPr/>
          <a:lstStyle>
            <a:lvl1pPr>
              <a:defRPr/>
            </a:lvl1pPr>
          </a:lstStyle>
          <a:p>
            <a:fld id="{C3AE8181-FC98-494C-901C-069A36606F04}" type="slidenum">
              <a:rPr lang="en-US" altLang="en-US"/>
              <a:pPr/>
              <a:t>‹#›</a:t>
            </a:fld>
            <a:endParaRPr lang="en-US" altLang="en-US"/>
          </a:p>
        </p:txBody>
      </p:sp>
    </p:spTree>
    <p:extLst>
      <p:ext uri="{BB962C8B-B14F-4D97-AF65-F5344CB8AC3E}">
        <p14:creationId xmlns:p14="http://schemas.microsoft.com/office/powerpoint/2010/main" val="4021476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D8621D9-BE9F-D811-98C4-6154DEF1ED59}"/>
              </a:ext>
            </a:extLst>
          </p:cNvPr>
          <p:cNvSpPr>
            <a:spLocks noGrp="1"/>
          </p:cNvSpPr>
          <p:nvPr>
            <p:ph type="dt" sz="half" idx="10"/>
          </p:nvPr>
        </p:nvSpPr>
        <p:spPr/>
        <p:txBody>
          <a:bodyPr/>
          <a:lstStyle>
            <a:lvl1pPr>
              <a:defRPr/>
            </a:lvl1pPr>
          </a:lstStyle>
          <a:p>
            <a:pPr>
              <a:defRPr/>
            </a:pPr>
            <a:fld id="{307D0626-5150-2F41-A302-F1327BFB3AA2}" type="datetimeFigureOut">
              <a:rPr lang="en-US"/>
              <a:pPr>
                <a:defRPr/>
              </a:pPr>
              <a:t>10/23/24</a:t>
            </a:fld>
            <a:endParaRPr lang="en-US"/>
          </a:p>
        </p:txBody>
      </p:sp>
      <p:sp>
        <p:nvSpPr>
          <p:cNvPr id="3" name="Footer Placeholder 4">
            <a:extLst>
              <a:ext uri="{FF2B5EF4-FFF2-40B4-BE49-F238E27FC236}">
                <a16:creationId xmlns:a16="http://schemas.microsoft.com/office/drawing/2014/main" id="{867D77C3-318A-B263-C52B-71AFAD5798A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FD1330-4650-D6A4-7818-D69C94B7EACE}"/>
              </a:ext>
            </a:extLst>
          </p:cNvPr>
          <p:cNvSpPr>
            <a:spLocks noGrp="1"/>
          </p:cNvSpPr>
          <p:nvPr>
            <p:ph type="sldNum" sz="quarter" idx="12"/>
          </p:nvPr>
        </p:nvSpPr>
        <p:spPr/>
        <p:txBody>
          <a:bodyPr/>
          <a:lstStyle>
            <a:lvl1pPr>
              <a:defRPr/>
            </a:lvl1pPr>
          </a:lstStyle>
          <a:p>
            <a:fld id="{7B1C8209-4B76-8E45-B6D9-47B2476A9C1A}" type="slidenum">
              <a:rPr lang="en-US" altLang="en-US"/>
              <a:pPr/>
              <a:t>‹#›</a:t>
            </a:fld>
            <a:endParaRPr lang="en-US" altLang="en-US"/>
          </a:p>
        </p:txBody>
      </p:sp>
    </p:spTree>
    <p:extLst>
      <p:ext uri="{BB962C8B-B14F-4D97-AF65-F5344CB8AC3E}">
        <p14:creationId xmlns:p14="http://schemas.microsoft.com/office/powerpoint/2010/main" val="3577795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57C0AAB-820E-8129-6F1A-B8A6E801195B}"/>
              </a:ext>
            </a:extLst>
          </p:cNvPr>
          <p:cNvSpPr>
            <a:spLocks noGrp="1"/>
          </p:cNvSpPr>
          <p:nvPr>
            <p:ph type="dt" sz="half" idx="10"/>
          </p:nvPr>
        </p:nvSpPr>
        <p:spPr/>
        <p:txBody>
          <a:bodyPr/>
          <a:lstStyle>
            <a:lvl1pPr>
              <a:defRPr/>
            </a:lvl1pPr>
          </a:lstStyle>
          <a:p>
            <a:pPr>
              <a:defRPr/>
            </a:pPr>
            <a:fld id="{29B2873E-66D2-624F-8210-3F02E179CBC9}" type="datetimeFigureOut">
              <a:rPr lang="en-US"/>
              <a:pPr>
                <a:defRPr/>
              </a:pPr>
              <a:t>10/23/24</a:t>
            </a:fld>
            <a:endParaRPr lang="en-US"/>
          </a:p>
        </p:txBody>
      </p:sp>
      <p:sp>
        <p:nvSpPr>
          <p:cNvPr id="6" name="Footer Placeholder 4">
            <a:extLst>
              <a:ext uri="{FF2B5EF4-FFF2-40B4-BE49-F238E27FC236}">
                <a16:creationId xmlns:a16="http://schemas.microsoft.com/office/drawing/2014/main" id="{C4A678CE-CF16-FC9B-85FB-8F34330839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3FABE8-E098-42B6-56A4-FE2AFAD021D9}"/>
              </a:ext>
            </a:extLst>
          </p:cNvPr>
          <p:cNvSpPr>
            <a:spLocks noGrp="1"/>
          </p:cNvSpPr>
          <p:nvPr>
            <p:ph type="sldNum" sz="quarter" idx="12"/>
          </p:nvPr>
        </p:nvSpPr>
        <p:spPr/>
        <p:txBody>
          <a:bodyPr/>
          <a:lstStyle>
            <a:lvl1pPr>
              <a:defRPr/>
            </a:lvl1pPr>
          </a:lstStyle>
          <a:p>
            <a:fld id="{88625D0B-8C0E-9441-9CEE-6EE6D139DBFA}" type="slidenum">
              <a:rPr lang="en-US" altLang="en-US"/>
              <a:pPr/>
              <a:t>‹#›</a:t>
            </a:fld>
            <a:endParaRPr lang="en-US" altLang="en-US"/>
          </a:p>
        </p:txBody>
      </p:sp>
    </p:spTree>
    <p:extLst>
      <p:ext uri="{BB962C8B-B14F-4D97-AF65-F5344CB8AC3E}">
        <p14:creationId xmlns:p14="http://schemas.microsoft.com/office/powerpoint/2010/main" val="3893619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5C26F61-801B-CEAC-7FD4-85ABC8FCAEA2}"/>
              </a:ext>
            </a:extLst>
          </p:cNvPr>
          <p:cNvSpPr>
            <a:spLocks noGrp="1"/>
          </p:cNvSpPr>
          <p:nvPr>
            <p:ph type="dt" sz="half" idx="10"/>
          </p:nvPr>
        </p:nvSpPr>
        <p:spPr/>
        <p:txBody>
          <a:bodyPr/>
          <a:lstStyle>
            <a:lvl1pPr>
              <a:defRPr/>
            </a:lvl1pPr>
          </a:lstStyle>
          <a:p>
            <a:pPr>
              <a:defRPr/>
            </a:pPr>
            <a:fld id="{86C19074-8739-0848-97C6-A8F04CEA2676}" type="datetimeFigureOut">
              <a:rPr lang="en-US"/>
              <a:pPr>
                <a:defRPr/>
              </a:pPr>
              <a:t>10/23/24</a:t>
            </a:fld>
            <a:endParaRPr lang="en-US"/>
          </a:p>
        </p:txBody>
      </p:sp>
      <p:sp>
        <p:nvSpPr>
          <p:cNvPr id="6" name="Footer Placeholder 4">
            <a:extLst>
              <a:ext uri="{FF2B5EF4-FFF2-40B4-BE49-F238E27FC236}">
                <a16:creationId xmlns:a16="http://schemas.microsoft.com/office/drawing/2014/main" id="{3233134F-C288-8538-628A-906CEB0A4A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250E1C-0652-B6A6-8172-540DECC69066}"/>
              </a:ext>
            </a:extLst>
          </p:cNvPr>
          <p:cNvSpPr>
            <a:spLocks noGrp="1"/>
          </p:cNvSpPr>
          <p:nvPr>
            <p:ph type="sldNum" sz="quarter" idx="12"/>
          </p:nvPr>
        </p:nvSpPr>
        <p:spPr/>
        <p:txBody>
          <a:bodyPr/>
          <a:lstStyle>
            <a:lvl1pPr>
              <a:defRPr/>
            </a:lvl1pPr>
          </a:lstStyle>
          <a:p>
            <a:fld id="{3936E251-5D75-6749-859A-0D59B12F9AC2}" type="slidenum">
              <a:rPr lang="en-US" altLang="en-US"/>
              <a:pPr/>
              <a:t>‹#›</a:t>
            </a:fld>
            <a:endParaRPr lang="en-US" altLang="en-US"/>
          </a:p>
        </p:txBody>
      </p:sp>
    </p:spTree>
    <p:extLst>
      <p:ext uri="{BB962C8B-B14F-4D97-AF65-F5344CB8AC3E}">
        <p14:creationId xmlns:p14="http://schemas.microsoft.com/office/powerpoint/2010/main" val="1367403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CDEB4-350D-145A-4984-3B79658CFE0B}"/>
              </a:ext>
            </a:extLst>
          </p:cNvPr>
          <p:cNvSpPr>
            <a:spLocks noGrp="1"/>
          </p:cNvSpPr>
          <p:nvPr>
            <p:ph type="dt" sz="half" idx="10"/>
          </p:nvPr>
        </p:nvSpPr>
        <p:spPr/>
        <p:txBody>
          <a:bodyPr/>
          <a:lstStyle>
            <a:lvl1pPr>
              <a:defRPr/>
            </a:lvl1pPr>
          </a:lstStyle>
          <a:p>
            <a:pPr>
              <a:defRPr/>
            </a:pPr>
            <a:fld id="{B92F398C-DB2E-714E-8E21-DD50BA6424B9}" type="datetimeFigureOut">
              <a:rPr lang="en-US"/>
              <a:pPr>
                <a:defRPr/>
              </a:pPr>
              <a:t>10/23/24</a:t>
            </a:fld>
            <a:endParaRPr lang="en-US"/>
          </a:p>
        </p:txBody>
      </p:sp>
      <p:sp>
        <p:nvSpPr>
          <p:cNvPr id="5" name="Footer Placeholder 4">
            <a:extLst>
              <a:ext uri="{FF2B5EF4-FFF2-40B4-BE49-F238E27FC236}">
                <a16:creationId xmlns:a16="http://schemas.microsoft.com/office/drawing/2014/main" id="{4731C105-9FE5-C868-A32F-377C27933F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3A3502-D1CE-D789-DC24-0DBB290A75FD}"/>
              </a:ext>
            </a:extLst>
          </p:cNvPr>
          <p:cNvSpPr>
            <a:spLocks noGrp="1"/>
          </p:cNvSpPr>
          <p:nvPr>
            <p:ph type="sldNum" sz="quarter" idx="12"/>
          </p:nvPr>
        </p:nvSpPr>
        <p:spPr/>
        <p:txBody>
          <a:bodyPr/>
          <a:lstStyle>
            <a:lvl1pPr>
              <a:defRPr/>
            </a:lvl1pPr>
          </a:lstStyle>
          <a:p>
            <a:fld id="{EB56958D-488E-6947-8592-C0465BDCB831}" type="slidenum">
              <a:rPr lang="en-US" altLang="en-US"/>
              <a:pPr/>
              <a:t>‹#›</a:t>
            </a:fld>
            <a:endParaRPr lang="en-US" altLang="en-US"/>
          </a:p>
        </p:txBody>
      </p:sp>
    </p:spTree>
    <p:extLst>
      <p:ext uri="{BB962C8B-B14F-4D97-AF65-F5344CB8AC3E}">
        <p14:creationId xmlns:p14="http://schemas.microsoft.com/office/powerpoint/2010/main" val="1433319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EC36-16C2-3238-CBF5-E426AC93981C}"/>
              </a:ext>
            </a:extLst>
          </p:cNvPr>
          <p:cNvSpPr>
            <a:spLocks noGrp="1"/>
          </p:cNvSpPr>
          <p:nvPr>
            <p:ph type="dt" sz="half" idx="10"/>
          </p:nvPr>
        </p:nvSpPr>
        <p:spPr/>
        <p:txBody>
          <a:bodyPr/>
          <a:lstStyle>
            <a:lvl1pPr>
              <a:defRPr/>
            </a:lvl1pPr>
          </a:lstStyle>
          <a:p>
            <a:pPr>
              <a:defRPr/>
            </a:pPr>
            <a:fld id="{28603354-024F-F746-B0E3-50607475F84D}" type="datetimeFigureOut">
              <a:rPr lang="en-US"/>
              <a:pPr>
                <a:defRPr/>
              </a:pPr>
              <a:t>10/23/24</a:t>
            </a:fld>
            <a:endParaRPr lang="en-US"/>
          </a:p>
        </p:txBody>
      </p:sp>
      <p:sp>
        <p:nvSpPr>
          <p:cNvPr id="5" name="Footer Placeholder 4">
            <a:extLst>
              <a:ext uri="{FF2B5EF4-FFF2-40B4-BE49-F238E27FC236}">
                <a16:creationId xmlns:a16="http://schemas.microsoft.com/office/drawing/2014/main" id="{918E7C4D-B987-4A86-B6C8-88E6C2F9FB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8BFC8F-FC26-3732-A65F-05E10C7DAFA1}"/>
              </a:ext>
            </a:extLst>
          </p:cNvPr>
          <p:cNvSpPr>
            <a:spLocks noGrp="1"/>
          </p:cNvSpPr>
          <p:nvPr>
            <p:ph type="sldNum" sz="quarter" idx="12"/>
          </p:nvPr>
        </p:nvSpPr>
        <p:spPr/>
        <p:txBody>
          <a:bodyPr/>
          <a:lstStyle>
            <a:lvl1pPr>
              <a:defRPr/>
            </a:lvl1pPr>
          </a:lstStyle>
          <a:p>
            <a:fld id="{21012853-F113-B64E-9B15-025A597B358A}" type="slidenum">
              <a:rPr lang="en-US" altLang="en-US"/>
              <a:pPr/>
              <a:t>‹#›</a:t>
            </a:fld>
            <a:endParaRPr lang="en-US" altLang="en-US"/>
          </a:p>
        </p:txBody>
      </p:sp>
    </p:spTree>
    <p:extLst>
      <p:ext uri="{BB962C8B-B14F-4D97-AF65-F5344CB8AC3E}">
        <p14:creationId xmlns:p14="http://schemas.microsoft.com/office/powerpoint/2010/main" val="14476718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BBB5-FEB0-47AD-A01D-A9D346203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8207C41-C17D-4E84-B9CC-CA142B94C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245F25D-6082-47DE-9B2C-675944DD1812}"/>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5" name="Footer Placeholder 4">
            <a:extLst>
              <a:ext uri="{FF2B5EF4-FFF2-40B4-BE49-F238E27FC236}">
                <a16:creationId xmlns:a16="http://schemas.microsoft.com/office/drawing/2014/main" id="{5E24B0FF-3B25-4E5C-A0A7-4E16363621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77007-1A01-499B-ACAD-C9F9C20B76F8}"/>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998953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DCE2-978E-4923-B0E9-4C966B679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B0BD6-F012-4C6D-BDAD-9E90ED25A3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2F9E5-192C-4E88-9147-D263893B1842}"/>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5" name="Footer Placeholder 4">
            <a:extLst>
              <a:ext uri="{FF2B5EF4-FFF2-40B4-BE49-F238E27FC236}">
                <a16:creationId xmlns:a16="http://schemas.microsoft.com/office/drawing/2014/main" id="{794A7138-3EAF-4C9D-903E-55D9BC0402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DB0B82-496D-45C3-A682-7AF9AFFB9693}"/>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272458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DAD0-5F6F-47DA-A010-1C4A30C88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EFA6E-A768-42A8-B2C3-F100D8260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6640-E89E-47CE-984D-0C0ECF7CF529}"/>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5" name="Footer Placeholder 4">
            <a:extLst>
              <a:ext uri="{FF2B5EF4-FFF2-40B4-BE49-F238E27FC236}">
                <a16:creationId xmlns:a16="http://schemas.microsoft.com/office/drawing/2014/main" id="{F4177A8F-F167-4C43-AEE7-4506708014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1DA754-ED79-4909-833D-55BF9A5D80BB}"/>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50511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20/01/2022</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1729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A026-BFE6-4D2A-9ABF-C593B5666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747E8-A36B-4B4A-B2A4-B5283152AB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6B59D-87BD-4F32-B9BC-31F9B1A5D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C49B47-0C41-4DCC-9902-126916D9C448}"/>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6" name="Footer Placeholder 5">
            <a:extLst>
              <a:ext uri="{FF2B5EF4-FFF2-40B4-BE49-F238E27FC236}">
                <a16:creationId xmlns:a16="http://schemas.microsoft.com/office/drawing/2014/main" id="{B7CD28B7-2F2D-4E80-A107-C1F266C630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5D650A-4D0F-46AE-A132-267FCD921E82}"/>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978796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C6F9-F6F6-4EA1-98AA-81B84F7CC0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8B83E-B37C-46C9-8284-D6EBA0033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150B8-0288-44AC-9CE7-E7BD9FB32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F5DCAE-6027-49B9-A818-F45FADE27B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FAE16-DBCB-4A42-BFFC-053F2D529A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8C038-E6A1-499D-9E24-FA5980421C81}"/>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8" name="Footer Placeholder 7">
            <a:extLst>
              <a:ext uri="{FF2B5EF4-FFF2-40B4-BE49-F238E27FC236}">
                <a16:creationId xmlns:a16="http://schemas.microsoft.com/office/drawing/2014/main" id="{F9F911B6-A759-487E-8CB6-CF9EF737F07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906EC0-369D-4138-8D70-148CFDEE55EE}"/>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441533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2F8A-97AC-456C-B9E3-45A7D520C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0F483-F2B9-47A3-9B5C-8C264B7016BD}"/>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4" name="Footer Placeholder 3">
            <a:extLst>
              <a:ext uri="{FF2B5EF4-FFF2-40B4-BE49-F238E27FC236}">
                <a16:creationId xmlns:a16="http://schemas.microsoft.com/office/drawing/2014/main" id="{25849874-9D9B-4597-B20D-33D6F58BCA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762558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2137991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4779-0336-4AFA-B9A7-259EE8BEC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82F449-DDC3-4694-81E5-91A4B8F433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0A2C4-3B2E-46AC-9605-73F5B2CC1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09769-F5A5-4635-BD0C-D6049DEB9632}"/>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6" name="Footer Placeholder 5">
            <a:extLst>
              <a:ext uri="{FF2B5EF4-FFF2-40B4-BE49-F238E27FC236}">
                <a16:creationId xmlns:a16="http://schemas.microsoft.com/office/drawing/2014/main" id="{F9252DC3-D3D7-446F-A866-D7820B7BF8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1CDB00-5218-4567-902B-845073BE8753}"/>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3952314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61E4-9FF7-494B-A1C9-C9A1DD705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245657-DA21-4769-84F8-88DC64450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167B310-6692-4981-9CB8-FE79A091F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DA2C9E-A9AD-4BB9-A691-90BB84F58CE9}"/>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6" name="Footer Placeholder 5">
            <a:extLst>
              <a:ext uri="{FF2B5EF4-FFF2-40B4-BE49-F238E27FC236}">
                <a16:creationId xmlns:a16="http://schemas.microsoft.com/office/drawing/2014/main" id="{F4B3D45D-C826-4846-BBFC-A0D98B7E7A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516961-40DC-443E-9DB8-3A987DF499A9}"/>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683883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1C24-32F4-4208-B651-CDCBFCD03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74779-B577-461F-A409-71F6A5A11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044BD-4FA0-432C-95D7-517D2DE8C4B6}"/>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5" name="Footer Placeholder 4">
            <a:extLst>
              <a:ext uri="{FF2B5EF4-FFF2-40B4-BE49-F238E27FC236}">
                <a16:creationId xmlns:a16="http://schemas.microsoft.com/office/drawing/2014/main" id="{AD17F283-FE61-4C9A-9E39-74D429C582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F9B807-6FE9-4E47-846B-BCB39B7AE2D5}"/>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030518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594DD-FFD4-4AA9-BCDA-0BA87C1463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C2B6E-24EB-42CE-8B4D-3178D08C7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92C56-63F3-4246-AAEE-2FBC89E80248}"/>
              </a:ext>
            </a:extLst>
          </p:cNvPr>
          <p:cNvSpPr>
            <a:spLocks noGrp="1"/>
          </p:cNvSpPr>
          <p:nvPr>
            <p:ph type="dt" sz="half" idx="10"/>
          </p:nvPr>
        </p:nvSpPr>
        <p:spPr/>
        <p:txBody>
          <a:bodyPr/>
          <a:lstStyle/>
          <a:p>
            <a:fld id="{9294036C-9E7C-4FFC-99FA-414B61E345DD}" type="datetimeFigureOut">
              <a:rPr lang="en-US" smtClean="0"/>
              <a:t>10/23/24</a:t>
            </a:fld>
            <a:endParaRPr lang="en-US" dirty="0"/>
          </a:p>
        </p:txBody>
      </p:sp>
      <p:sp>
        <p:nvSpPr>
          <p:cNvPr id="5" name="Footer Placeholder 4">
            <a:extLst>
              <a:ext uri="{FF2B5EF4-FFF2-40B4-BE49-F238E27FC236}">
                <a16:creationId xmlns:a16="http://schemas.microsoft.com/office/drawing/2014/main" id="{35C10319-C816-40EC-B1D0-FD9748E41D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54E9AB-6952-407A-9F06-2EB917172FBD}"/>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945109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4CAD-BCB2-27CE-E3A6-F193DC608F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A71843D-01D9-8952-E757-7D8932610A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5CA2C23-74E3-3CA5-29EF-DB968A9BDE33}"/>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5" name="Footer Placeholder 4">
            <a:extLst>
              <a:ext uri="{FF2B5EF4-FFF2-40B4-BE49-F238E27FC236}">
                <a16:creationId xmlns:a16="http://schemas.microsoft.com/office/drawing/2014/main" id="{3D516269-207F-B810-F4AF-0A52D063A77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2B151A0-14AD-A65C-8E1E-11B290A53324}"/>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2310171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DDFC-2608-6ADA-7008-8882029C8FE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B58F455-D370-6128-F2DA-92B322D17F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803D88-F2E0-1F9A-1F14-1D9AD407408E}"/>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5" name="Footer Placeholder 4">
            <a:extLst>
              <a:ext uri="{FF2B5EF4-FFF2-40B4-BE49-F238E27FC236}">
                <a16:creationId xmlns:a16="http://schemas.microsoft.com/office/drawing/2014/main" id="{08326AFF-7A87-C82C-64E8-13AB98A6694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730F1DF-EAAD-03AF-A512-DF5C2E95B9BC}"/>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27465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20/01/2022</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8381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C5309-1122-6FDB-A845-644F6C6461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C748C77-90DD-9267-3C19-A8C26F7CC5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FBB552-A9F8-6A10-4E19-B0806C0488BE}"/>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5" name="Footer Placeholder 4">
            <a:extLst>
              <a:ext uri="{FF2B5EF4-FFF2-40B4-BE49-F238E27FC236}">
                <a16:creationId xmlns:a16="http://schemas.microsoft.com/office/drawing/2014/main" id="{9A338FD5-16FC-A2E3-B1A9-FA3E552C654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E4127D7-1F72-8013-E3C5-B8807FB1A13C}"/>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23440283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CCDA-0162-325A-3489-D40CB7C5B95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5050C52-2D1E-5503-A277-44541EF523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B47CF69-483D-5BEE-700D-28B163F4C1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3A4B3F1-7342-AC86-A7D1-E22318C6B753}"/>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6" name="Footer Placeholder 5">
            <a:extLst>
              <a:ext uri="{FF2B5EF4-FFF2-40B4-BE49-F238E27FC236}">
                <a16:creationId xmlns:a16="http://schemas.microsoft.com/office/drawing/2014/main" id="{691AE987-36E3-B02F-FF06-7FAFB454E70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F19D8E2-F89D-5BA5-16D2-A6B0FF14FCE2}"/>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3205639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C0F9-48AD-EB20-5438-63CC1930194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9D012A-329B-75AA-F57C-A17936B63C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367A38-4B60-5CE9-8B0C-D3A82EC03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8EAEBE5-E7A3-6592-4748-22235C0E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86B73A-CAE9-F6D0-DB1E-B0DD6A296B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60DAC7F-E339-B426-E61C-849D3C0778E3}"/>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8" name="Footer Placeholder 7">
            <a:extLst>
              <a:ext uri="{FF2B5EF4-FFF2-40B4-BE49-F238E27FC236}">
                <a16:creationId xmlns:a16="http://schemas.microsoft.com/office/drawing/2014/main" id="{89DA668F-86D6-25B2-F561-52FFAC28549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3314309-CFAA-E7D7-DA56-57DBFC7BCBDB}"/>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1355873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2687-D81B-7FFF-F446-A13DAD40CEE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7C3DF2E-65CF-7784-00DC-E0A35E585034}"/>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4" name="Footer Placeholder 3">
            <a:extLst>
              <a:ext uri="{FF2B5EF4-FFF2-40B4-BE49-F238E27FC236}">
                <a16:creationId xmlns:a16="http://schemas.microsoft.com/office/drawing/2014/main" id="{9885BAA8-B4DB-4641-3EE5-DBFA800FD708}"/>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89082B0-3B7B-0656-716B-5C5F3D57F560}"/>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1254368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A6BECD-7061-C21F-1E73-836532D8D6B5}"/>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3" name="Footer Placeholder 2">
            <a:extLst>
              <a:ext uri="{FF2B5EF4-FFF2-40B4-BE49-F238E27FC236}">
                <a16:creationId xmlns:a16="http://schemas.microsoft.com/office/drawing/2014/main" id="{6EA29D46-96A3-ADE1-DBCF-518B8FCE8B3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4EA687A-F104-91F2-5996-4BCFA854A078}"/>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2272823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51E7-5F2C-3E58-58A7-DBB6F49C44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09AEA3B-21D4-7B4F-6CE7-83976234A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DC5A8-3EBC-CED3-6442-7581A5196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D080B-093F-9A36-1A84-867C06E5A120}"/>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6" name="Footer Placeholder 5">
            <a:extLst>
              <a:ext uri="{FF2B5EF4-FFF2-40B4-BE49-F238E27FC236}">
                <a16:creationId xmlns:a16="http://schemas.microsoft.com/office/drawing/2014/main" id="{C4563E58-CE28-A4B3-2677-C697B3A966E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66EF31A-4F59-0201-629B-83A4AFEC06E4}"/>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197755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5094-A93F-B6E9-00CE-2D217842C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FFEFB72-F13F-B3FB-A898-F1DDB4D2B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61D4BD7-E37B-C0DA-0F04-B09CDDBF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94A732-BD96-0080-2FD7-5E9619295349}"/>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6" name="Footer Placeholder 5">
            <a:extLst>
              <a:ext uri="{FF2B5EF4-FFF2-40B4-BE49-F238E27FC236}">
                <a16:creationId xmlns:a16="http://schemas.microsoft.com/office/drawing/2014/main" id="{D7A63830-404A-E84B-1DFB-22566DE35B1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1882608-8ECD-6C59-A87C-979E6942E638}"/>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17571133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3BAE-5416-83E7-114B-A65E955EFAB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6D95C46-DC96-7654-8C8F-AAF2EF6238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6953FF7-C359-58B9-7055-DF13486A77E2}"/>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5" name="Footer Placeholder 4">
            <a:extLst>
              <a:ext uri="{FF2B5EF4-FFF2-40B4-BE49-F238E27FC236}">
                <a16:creationId xmlns:a16="http://schemas.microsoft.com/office/drawing/2014/main" id="{64F50F06-E736-87EA-0481-7A9FFA4AE7E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F0F5C67-9927-E938-AF7A-0B58E0560B02}"/>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211486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9538E-69DD-DB60-9DF0-3EFF3E9B5C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EF4B50A-D927-5362-32C1-25C1F82BB3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ECE8886-4808-95EC-5AB8-6415AA666138}"/>
              </a:ext>
            </a:extLst>
          </p:cNvPr>
          <p:cNvSpPr>
            <a:spLocks noGrp="1"/>
          </p:cNvSpPr>
          <p:nvPr>
            <p:ph type="dt" sz="half" idx="10"/>
          </p:nvPr>
        </p:nvSpPr>
        <p:spPr/>
        <p:txBody>
          <a:bodyPr/>
          <a:lstStyle/>
          <a:p>
            <a:fld id="{AC42BCA2-934C-4287-B286-CB7519E6E644}" type="datetimeFigureOut">
              <a:rPr lang="en-IN" smtClean="0"/>
              <a:t>23/10/24</a:t>
            </a:fld>
            <a:endParaRPr lang="en-IN"/>
          </a:p>
        </p:txBody>
      </p:sp>
      <p:sp>
        <p:nvSpPr>
          <p:cNvPr id="5" name="Footer Placeholder 4">
            <a:extLst>
              <a:ext uri="{FF2B5EF4-FFF2-40B4-BE49-F238E27FC236}">
                <a16:creationId xmlns:a16="http://schemas.microsoft.com/office/drawing/2014/main" id="{FFF0D1C8-536A-C7DD-35D6-9E18422E44B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CF85F76-3690-2EF9-4E13-0A264769BDAD}"/>
              </a:ext>
            </a:extLst>
          </p:cNvPr>
          <p:cNvSpPr>
            <a:spLocks noGrp="1"/>
          </p:cNvSpPr>
          <p:nvPr>
            <p:ph type="sldNum" sz="quarter" idx="12"/>
          </p:nvPr>
        </p:nvSpPr>
        <p:spPr/>
        <p:txBody>
          <a:bodyPr/>
          <a:lstStyle/>
          <a:p>
            <a:fld id="{BE4F363C-0C09-4E1D-B0E6-5473F9E71DBA}" type="slidenum">
              <a:rPr lang="en-IN" smtClean="0"/>
              <a:t>‹#›</a:t>
            </a:fld>
            <a:endParaRPr lang="en-IN"/>
          </a:p>
        </p:txBody>
      </p:sp>
    </p:spTree>
    <p:extLst>
      <p:ext uri="{BB962C8B-B14F-4D97-AF65-F5344CB8AC3E}">
        <p14:creationId xmlns:p14="http://schemas.microsoft.com/office/powerpoint/2010/main" val="1739565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20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66E899C-4C72-4383-F5CA-6F095AF0F3E0}"/>
              </a:ext>
            </a:extLst>
          </p:cNvPr>
          <p:cNvSpPr>
            <a:spLocks noGrp="1"/>
          </p:cNvSpPr>
          <p:nvPr>
            <p:ph type="dt" sz="half" idx="10"/>
          </p:nvPr>
        </p:nvSpPr>
        <p:spPr/>
        <p:txBody>
          <a:bodyPr/>
          <a:lstStyle>
            <a:lvl1pPr defTabSz="685800" eaLnBrk="0" hangingPunct="0">
              <a:defRPr b="1"/>
            </a:lvl1pPr>
          </a:lstStyle>
          <a:p>
            <a:pPr>
              <a:defRPr/>
            </a:pPr>
            <a:fld id="{90E61BC3-ADA1-F24F-86DD-7C27D84A7CF4}" type="datetime1">
              <a:rPr lang="en-US" altLang="en-US"/>
              <a:pPr>
                <a:defRPr/>
              </a:pPr>
              <a:t>10/23/24</a:t>
            </a:fld>
            <a:endParaRPr lang="en-US" altLang="en-US"/>
          </a:p>
        </p:txBody>
      </p:sp>
      <p:sp>
        <p:nvSpPr>
          <p:cNvPr id="5" name="Footer Placeholder 4">
            <a:extLst>
              <a:ext uri="{FF2B5EF4-FFF2-40B4-BE49-F238E27FC236}">
                <a16:creationId xmlns:a16="http://schemas.microsoft.com/office/drawing/2014/main" id="{55E9D457-4817-DDEC-7C42-7A0DB9A0E7BD}"/>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F601C23C-E1EE-06A6-7EE1-1EE58F2EDA3D}"/>
              </a:ext>
            </a:extLst>
          </p:cNvPr>
          <p:cNvSpPr>
            <a:spLocks noGrp="1"/>
          </p:cNvSpPr>
          <p:nvPr>
            <p:ph type="sldNum" sz="quarter" idx="12"/>
          </p:nvPr>
        </p:nvSpPr>
        <p:spPr/>
        <p:txBody>
          <a:bodyPr/>
          <a:lstStyle>
            <a:lvl1pPr defTabSz="685800" eaLnBrk="0" hangingPunct="0">
              <a:defRPr b="1" smtClean="0"/>
            </a:lvl1pPr>
          </a:lstStyle>
          <a:p>
            <a:pPr>
              <a:defRPr/>
            </a:pPr>
            <a:fld id="{C94ACBDD-119F-7449-96C4-DA647FFD92CF}" type="slidenum">
              <a:rPr lang="en-US" altLang="en-US"/>
              <a:pPr>
                <a:defRPr/>
              </a:pPr>
              <a:t>‹#›</a:t>
            </a:fld>
            <a:endParaRPr lang="en-US" altLang="en-US"/>
          </a:p>
        </p:txBody>
      </p:sp>
    </p:spTree>
    <p:extLst>
      <p:ext uri="{BB962C8B-B14F-4D97-AF65-F5344CB8AC3E}">
        <p14:creationId xmlns:p14="http://schemas.microsoft.com/office/powerpoint/2010/main" val="11607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20/01/2022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8045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91366-9AC2-4722-A7C1-2E6C8757752B}"/>
              </a:ext>
            </a:extLst>
          </p:cNvPr>
          <p:cNvSpPr>
            <a:spLocks noGrp="1"/>
          </p:cNvSpPr>
          <p:nvPr>
            <p:ph type="dt" sz="half" idx="10"/>
          </p:nvPr>
        </p:nvSpPr>
        <p:spPr/>
        <p:txBody>
          <a:bodyPr/>
          <a:lstStyle>
            <a:lvl1pPr defTabSz="685800" eaLnBrk="0" hangingPunct="0">
              <a:defRPr b="1"/>
            </a:lvl1pPr>
          </a:lstStyle>
          <a:p>
            <a:pPr>
              <a:defRPr/>
            </a:pPr>
            <a:fld id="{F13E5541-A3F3-864F-8746-C85558A133B3}" type="datetime1">
              <a:rPr lang="en-US" altLang="en-US"/>
              <a:pPr>
                <a:defRPr/>
              </a:pPr>
              <a:t>10/23/24</a:t>
            </a:fld>
            <a:endParaRPr lang="en-US" altLang="en-US"/>
          </a:p>
        </p:txBody>
      </p:sp>
      <p:sp>
        <p:nvSpPr>
          <p:cNvPr id="5" name="Footer Placeholder 4">
            <a:extLst>
              <a:ext uri="{FF2B5EF4-FFF2-40B4-BE49-F238E27FC236}">
                <a16:creationId xmlns:a16="http://schemas.microsoft.com/office/drawing/2014/main" id="{5451D97F-F905-5935-B32B-E4D1A02A4EB5}"/>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DB69D384-D36D-B79F-6E2A-56D3E8B0B0B2}"/>
              </a:ext>
            </a:extLst>
          </p:cNvPr>
          <p:cNvSpPr>
            <a:spLocks noGrp="1"/>
          </p:cNvSpPr>
          <p:nvPr>
            <p:ph type="sldNum" sz="quarter" idx="12"/>
          </p:nvPr>
        </p:nvSpPr>
        <p:spPr/>
        <p:txBody>
          <a:bodyPr/>
          <a:lstStyle>
            <a:lvl1pPr defTabSz="685800" eaLnBrk="0" hangingPunct="0">
              <a:defRPr b="1" smtClean="0"/>
            </a:lvl1pPr>
          </a:lstStyle>
          <a:p>
            <a:pPr>
              <a:defRPr/>
            </a:pPr>
            <a:fld id="{2D55FFE2-6700-9440-A143-97BC3972A28E}" type="slidenum">
              <a:rPr lang="en-US" altLang="en-US"/>
              <a:pPr>
                <a:defRPr/>
              </a:pPr>
              <a:t>‹#›</a:t>
            </a:fld>
            <a:endParaRPr lang="en-US" altLang="en-US"/>
          </a:p>
        </p:txBody>
      </p:sp>
    </p:spTree>
    <p:extLst>
      <p:ext uri="{BB962C8B-B14F-4D97-AF65-F5344CB8AC3E}">
        <p14:creationId xmlns:p14="http://schemas.microsoft.com/office/powerpoint/2010/main" val="24823120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851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EC7A8F-8E07-6E6F-C113-E74E8B917410}"/>
              </a:ext>
            </a:extLst>
          </p:cNvPr>
          <p:cNvSpPr>
            <a:spLocks noGrp="1"/>
          </p:cNvSpPr>
          <p:nvPr>
            <p:ph type="dt" sz="half" idx="10"/>
          </p:nvPr>
        </p:nvSpPr>
        <p:spPr/>
        <p:txBody>
          <a:bodyPr/>
          <a:lstStyle>
            <a:lvl1pPr defTabSz="685800" eaLnBrk="0" hangingPunct="0">
              <a:defRPr b="1"/>
            </a:lvl1pPr>
          </a:lstStyle>
          <a:p>
            <a:pPr>
              <a:defRPr/>
            </a:pPr>
            <a:fld id="{9A2F04EB-C93C-6246-AE43-9863B0697EDA}" type="datetime1">
              <a:rPr lang="en-US" altLang="en-US"/>
              <a:pPr>
                <a:defRPr/>
              </a:pPr>
              <a:t>10/23/24</a:t>
            </a:fld>
            <a:endParaRPr lang="en-US" altLang="en-US"/>
          </a:p>
        </p:txBody>
      </p:sp>
      <p:sp>
        <p:nvSpPr>
          <p:cNvPr id="5" name="Footer Placeholder 4">
            <a:extLst>
              <a:ext uri="{FF2B5EF4-FFF2-40B4-BE49-F238E27FC236}">
                <a16:creationId xmlns:a16="http://schemas.microsoft.com/office/drawing/2014/main" id="{334F706F-CB35-67F6-1A7E-2545CA58F9D1}"/>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27B04CB9-6084-7E91-073C-07D9AF277984}"/>
              </a:ext>
            </a:extLst>
          </p:cNvPr>
          <p:cNvSpPr>
            <a:spLocks noGrp="1"/>
          </p:cNvSpPr>
          <p:nvPr>
            <p:ph type="sldNum" sz="quarter" idx="12"/>
          </p:nvPr>
        </p:nvSpPr>
        <p:spPr/>
        <p:txBody>
          <a:bodyPr/>
          <a:lstStyle>
            <a:lvl1pPr defTabSz="685800" eaLnBrk="0" hangingPunct="0">
              <a:defRPr b="1" smtClean="0"/>
            </a:lvl1pPr>
          </a:lstStyle>
          <a:p>
            <a:pPr>
              <a:defRPr/>
            </a:pPr>
            <a:fld id="{A447D391-7177-9748-AEB1-0A89F8C5A86F}" type="slidenum">
              <a:rPr lang="en-US" altLang="en-US"/>
              <a:pPr>
                <a:defRPr/>
              </a:pPr>
              <a:t>‹#›</a:t>
            </a:fld>
            <a:endParaRPr lang="en-US" altLang="en-US"/>
          </a:p>
        </p:txBody>
      </p:sp>
    </p:spTree>
    <p:extLst>
      <p:ext uri="{BB962C8B-B14F-4D97-AF65-F5344CB8AC3E}">
        <p14:creationId xmlns:p14="http://schemas.microsoft.com/office/powerpoint/2010/main" val="2013705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DA20E4-CE23-4C22-E540-D9E81E250613}"/>
              </a:ext>
            </a:extLst>
          </p:cNvPr>
          <p:cNvSpPr>
            <a:spLocks noGrp="1"/>
          </p:cNvSpPr>
          <p:nvPr>
            <p:ph type="dt" sz="half" idx="10"/>
          </p:nvPr>
        </p:nvSpPr>
        <p:spPr/>
        <p:txBody>
          <a:bodyPr/>
          <a:lstStyle>
            <a:lvl1pPr defTabSz="685800" eaLnBrk="0" hangingPunct="0">
              <a:defRPr b="1"/>
            </a:lvl1pPr>
          </a:lstStyle>
          <a:p>
            <a:pPr>
              <a:defRPr/>
            </a:pPr>
            <a:fld id="{BF91B3A3-654B-584F-949F-1AA50D5A6D41}" type="datetime1">
              <a:rPr lang="en-US" altLang="en-US"/>
              <a:pPr>
                <a:defRPr/>
              </a:pPr>
              <a:t>10/23/24</a:t>
            </a:fld>
            <a:endParaRPr lang="en-US" altLang="en-US"/>
          </a:p>
        </p:txBody>
      </p:sp>
      <p:sp>
        <p:nvSpPr>
          <p:cNvPr id="6" name="Footer Placeholder 5">
            <a:extLst>
              <a:ext uri="{FF2B5EF4-FFF2-40B4-BE49-F238E27FC236}">
                <a16:creationId xmlns:a16="http://schemas.microsoft.com/office/drawing/2014/main" id="{79E7B5EB-B31D-5156-ACB9-8A75DFC6E65D}"/>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7" name="Slide Number Placeholder 6">
            <a:extLst>
              <a:ext uri="{FF2B5EF4-FFF2-40B4-BE49-F238E27FC236}">
                <a16:creationId xmlns:a16="http://schemas.microsoft.com/office/drawing/2014/main" id="{AC12153F-E8FC-0240-231B-D069B358F7CB}"/>
              </a:ext>
            </a:extLst>
          </p:cNvPr>
          <p:cNvSpPr>
            <a:spLocks noGrp="1"/>
          </p:cNvSpPr>
          <p:nvPr>
            <p:ph type="sldNum" sz="quarter" idx="12"/>
          </p:nvPr>
        </p:nvSpPr>
        <p:spPr/>
        <p:txBody>
          <a:bodyPr/>
          <a:lstStyle>
            <a:lvl1pPr defTabSz="685800" eaLnBrk="0" hangingPunct="0">
              <a:defRPr b="1" smtClean="0"/>
            </a:lvl1pPr>
          </a:lstStyle>
          <a:p>
            <a:pPr>
              <a:defRPr/>
            </a:pPr>
            <a:fld id="{A7108939-6E50-584F-ACD6-54D4C39651D9}" type="slidenum">
              <a:rPr lang="en-US" altLang="en-US"/>
              <a:pPr>
                <a:defRPr/>
              </a:pPr>
              <a:t>‹#›</a:t>
            </a:fld>
            <a:endParaRPr lang="en-US" altLang="en-US"/>
          </a:p>
        </p:txBody>
      </p:sp>
    </p:spTree>
    <p:extLst>
      <p:ext uri="{BB962C8B-B14F-4D97-AF65-F5344CB8AC3E}">
        <p14:creationId xmlns:p14="http://schemas.microsoft.com/office/powerpoint/2010/main" val="20446167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9"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174875"/>
            <a:ext cx="538691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81"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581"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DAE9F-7971-D8B9-8CBF-9DF18A141189}"/>
              </a:ext>
            </a:extLst>
          </p:cNvPr>
          <p:cNvSpPr>
            <a:spLocks noGrp="1"/>
          </p:cNvSpPr>
          <p:nvPr>
            <p:ph type="dt" sz="half" idx="10"/>
          </p:nvPr>
        </p:nvSpPr>
        <p:spPr/>
        <p:txBody>
          <a:bodyPr/>
          <a:lstStyle>
            <a:lvl1pPr defTabSz="685800" eaLnBrk="0" hangingPunct="0">
              <a:defRPr b="1"/>
            </a:lvl1pPr>
          </a:lstStyle>
          <a:p>
            <a:pPr>
              <a:defRPr/>
            </a:pPr>
            <a:fld id="{4EDEC030-4FFA-D040-832B-E17B3530CC0C}" type="datetime1">
              <a:rPr lang="en-US" altLang="en-US"/>
              <a:pPr>
                <a:defRPr/>
              </a:pPr>
              <a:t>10/23/24</a:t>
            </a:fld>
            <a:endParaRPr lang="en-US" altLang="en-US"/>
          </a:p>
        </p:txBody>
      </p:sp>
      <p:sp>
        <p:nvSpPr>
          <p:cNvPr id="8" name="Footer Placeholder 7">
            <a:extLst>
              <a:ext uri="{FF2B5EF4-FFF2-40B4-BE49-F238E27FC236}">
                <a16:creationId xmlns:a16="http://schemas.microsoft.com/office/drawing/2014/main" id="{8368CA5C-3AD5-22F0-53A4-22B06FAA0101}"/>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9" name="Slide Number Placeholder 8">
            <a:extLst>
              <a:ext uri="{FF2B5EF4-FFF2-40B4-BE49-F238E27FC236}">
                <a16:creationId xmlns:a16="http://schemas.microsoft.com/office/drawing/2014/main" id="{CFB05364-E9EF-4C59-B632-8F7C958AD8CA}"/>
              </a:ext>
            </a:extLst>
          </p:cNvPr>
          <p:cNvSpPr>
            <a:spLocks noGrp="1"/>
          </p:cNvSpPr>
          <p:nvPr>
            <p:ph type="sldNum" sz="quarter" idx="12"/>
          </p:nvPr>
        </p:nvSpPr>
        <p:spPr/>
        <p:txBody>
          <a:bodyPr/>
          <a:lstStyle>
            <a:lvl1pPr defTabSz="685800" eaLnBrk="0" hangingPunct="0">
              <a:defRPr b="1" smtClean="0"/>
            </a:lvl1pPr>
          </a:lstStyle>
          <a:p>
            <a:pPr>
              <a:defRPr/>
            </a:pPr>
            <a:fld id="{9F36C65A-DC62-2F47-B188-532300B3C834}" type="slidenum">
              <a:rPr lang="en-US" altLang="en-US"/>
              <a:pPr>
                <a:defRPr/>
              </a:pPr>
              <a:t>‹#›</a:t>
            </a:fld>
            <a:endParaRPr lang="en-US" altLang="en-US"/>
          </a:p>
        </p:txBody>
      </p:sp>
    </p:spTree>
    <p:extLst>
      <p:ext uri="{BB962C8B-B14F-4D97-AF65-F5344CB8AC3E}">
        <p14:creationId xmlns:p14="http://schemas.microsoft.com/office/powerpoint/2010/main" val="34206722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B1001C-3A60-7F9F-CCCE-1F1D75B176F2}"/>
              </a:ext>
            </a:extLst>
          </p:cNvPr>
          <p:cNvSpPr>
            <a:spLocks noGrp="1"/>
          </p:cNvSpPr>
          <p:nvPr>
            <p:ph type="dt" sz="half" idx="10"/>
          </p:nvPr>
        </p:nvSpPr>
        <p:spPr/>
        <p:txBody>
          <a:bodyPr/>
          <a:lstStyle>
            <a:lvl1pPr defTabSz="685800" eaLnBrk="0" hangingPunct="0">
              <a:defRPr b="1"/>
            </a:lvl1pPr>
          </a:lstStyle>
          <a:p>
            <a:pPr>
              <a:defRPr/>
            </a:pPr>
            <a:fld id="{E6EDAC0D-30F5-394D-BBE3-A7AD93F22BDB}" type="datetime1">
              <a:rPr lang="en-US" altLang="en-US"/>
              <a:pPr>
                <a:defRPr/>
              </a:pPr>
              <a:t>10/23/24</a:t>
            </a:fld>
            <a:endParaRPr lang="en-US" altLang="en-US"/>
          </a:p>
        </p:txBody>
      </p:sp>
      <p:sp>
        <p:nvSpPr>
          <p:cNvPr id="4" name="Footer Placeholder 3">
            <a:extLst>
              <a:ext uri="{FF2B5EF4-FFF2-40B4-BE49-F238E27FC236}">
                <a16:creationId xmlns:a16="http://schemas.microsoft.com/office/drawing/2014/main" id="{D9F444C8-B635-9000-EFF4-2520D5E74099}"/>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5" name="Slide Number Placeholder 4">
            <a:extLst>
              <a:ext uri="{FF2B5EF4-FFF2-40B4-BE49-F238E27FC236}">
                <a16:creationId xmlns:a16="http://schemas.microsoft.com/office/drawing/2014/main" id="{0CEE0286-C5E9-2C8B-80DC-B4D132A52EE8}"/>
              </a:ext>
            </a:extLst>
          </p:cNvPr>
          <p:cNvSpPr>
            <a:spLocks noGrp="1"/>
          </p:cNvSpPr>
          <p:nvPr>
            <p:ph type="sldNum" sz="quarter" idx="12"/>
          </p:nvPr>
        </p:nvSpPr>
        <p:spPr/>
        <p:txBody>
          <a:bodyPr/>
          <a:lstStyle>
            <a:lvl1pPr defTabSz="685800" eaLnBrk="0" hangingPunct="0">
              <a:defRPr b="1" smtClean="0"/>
            </a:lvl1pPr>
          </a:lstStyle>
          <a:p>
            <a:pPr>
              <a:defRPr/>
            </a:pPr>
            <a:fld id="{1D146815-C965-894C-AB0D-792232A08313}" type="slidenum">
              <a:rPr lang="en-US" altLang="en-US"/>
              <a:pPr>
                <a:defRPr/>
              </a:pPr>
              <a:t>‹#›</a:t>
            </a:fld>
            <a:endParaRPr lang="en-US" altLang="en-US"/>
          </a:p>
        </p:txBody>
      </p:sp>
    </p:spTree>
    <p:extLst>
      <p:ext uri="{BB962C8B-B14F-4D97-AF65-F5344CB8AC3E}">
        <p14:creationId xmlns:p14="http://schemas.microsoft.com/office/powerpoint/2010/main" val="7045190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440ED-A7F6-2705-EB1A-A81A2FA47A5D}"/>
              </a:ext>
            </a:extLst>
          </p:cNvPr>
          <p:cNvSpPr>
            <a:spLocks noGrp="1"/>
          </p:cNvSpPr>
          <p:nvPr>
            <p:ph type="dt" sz="half" idx="10"/>
          </p:nvPr>
        </p:nvSpPr>
        <p:spPr/>
        <p:txBody>
          <a:bodyPr/>
          <a:lstStyle>
            <a:lvl1pPr defTabSz="685800" eaLnBrk="0" hangingPunct="0">
              <a:defRPr b="1"/>
            </a:lvl1pPr>
          </a:lstStyle>
          <a:p>
            <a:pPr>
              <a:defRPr/>
            </a:pPr>
            <a:fld id="{7A733FE1-B7D7-E146-A456-6DD087DA835E}" type="datetime1">
              <a:rPr lang="en-US" altLang="en-US"/>
              <a:pPr>
                <a:defRPr/>
              </a:pPr>
              <a:t>10/23/24</a:t>
            </a:fld>
            <a:endParaRPr lang="en-US" altLang="en-US"/>
          </a:p>
        </p:txBody>
      </p:sp>
      <p:sp>
        <p:nvSpPr>
          <p:cNvPr id="3" name="Footer Placeholder 2">
            <a:extLst>
              <a:ext uri="{FF2B5EF4-FFF2-40B4-BE49-F238E27FC236}">
                <a16:creationId xmlns:a16="http://schemas.microsoft.com/office/drawing/2014/main" id="{3EC7E588-E08C-4D44-1BB6-ED496341F9A9}"/>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4" name="Slide Number Placeholder 3">
            <a:extLst>
              <a:ext uri="{FF2B5EF4-FFF2-40B4-BE49-F238E27FC236}">
                <a16:creationId xmlns:a16="http://schemas.microsoft.com/office/drawing/2014/main" id="{9BD19E5E-66FD-6AE8-6F86-9EFCD529E510}"/>
              </a:ext>
            </a:extLst>
          </p:cNvPr>
          <p:cNvSpPr>
            <a:spLocks noGrp="1"/>
          </p:cNvSpPr>
          <p:nvPr>
            <p:ph type="sldNum" sz="quarter" idx="12"/>
          </p:nvPr>
        </p:nvSpPr>
        <p:spPr/>
        <p:txBody>
          <a:bodyPr/>
          <a:lstStyle>
            <a:lvl1pPr defTabSz="685800" eaLnBrk="0" hangingPunct="0">
              <a:defRPr b="1" smtClean="0"/>
            </a:lvl1pPr>
          </a:lstStyle>
          <a:p>
            <a:pPr>
              <a:defRPr/>
            </a:pPr>
            <a:fld id="{51B26474-B57E-EB4A-A1D0-B54760DECDCC}" type="slidenum">
              <a:rPr lang="en-US" altLang="en-US"/>
              <a:pPr>
                <a:defRPr/>
              </a:pPr>
              <a:t>‹#›</a:t>
            </a:fld>
            <a:endParaRPr lang="en-US" altLang="en-US"/>
          </a:p>
        </p:txBody>
      </p:sp>
    </p:spTree>
    <p:extLst>
      <p:ext uri="{BB962C8B-B14F-4D97-AF65-F5344CB8AC3E}">
        <p14:creationId xmlns:p14="http://schemas.microsoft.com/office/powerpoint/2010/main" val="3203699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5" y="27466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B353F9BB-C2CC-4864-0050-3E3456A65A56}"/>
              </a:ext>
            </a:extLst>
          </p:cNvPr>
          <p:cNvSpPr>
            <a:spLocks noGrp="1"/>
          </p:cNvSpPr>
          <p:nvPr>
            <p:ph type="dt" sz="half" idx="10"/>
          </p:nvPr>
        </p:nvSpPr>
        <p:spPr/>
        <p:txBody>
          <a:bodyPr/>
          <a:lstStyle>
            <a:lvl1pPr defTabSz="685800" eaLnBrk="0" hangingPunct="0">
              <a:defRPr b="1"/>
            </a:lvl1pPr>
          </a:lstStyle>
          <a:p>
            <a:pPr>
              <a:defRPr/>
            </a:pPr>
            <a:fld id="{96978266-4647-1747-8C93-CF3734B563B8}" type="datetime1">
              <a:rPr lang="en-US" altLang="en-US"/>
              <a:pPr>
                <a:defRPr/>
              </a:pPr>
              <a:t>10/23/24</a:t>
            </a:fld>
            <a:endParaRPr lang="en-US" altLang="en-US"/>
          </a:p>
        </p:txBody>
      </p:sp>
      <p:sp>
        <p:nvSpPr>
          <p:cNvPr id="6" name="Footer Placeholder 5">
            <a:extLst>
              <a:ext uri="{FF2B5EF4-FFF2-40B4-BE49-F238E27FC236}">
                <a16:creationId xmlns:a16="http://schemas.microsoft.com/office/drawing/2014/main" id="{463661F5-4EE7-1900-E49D-BE2CBF5A51CF}"/>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7" name="Slide Number Placeholder 6">
            <a:extLst>
              <a:ext uri="{FF2B5EF4-FFF2-40B4-BE49-F238E27FC236}">
                <a16:creationId xmlns:a16="http://schemas.microsoft.com/office/drawing/2014/main" id="{347CE189-EDED-2339-53E4-429F10E7C820}"/>
              </a:ext>
            </a:extLst>
          </p:cNvPr>
          <p:cNvSpPr>
            <a:spLocks noGrp="1"/>
          </p:cNvSpPr>
          <p:nvPr>
            <p:ph type="sldNum" sz="quarter" idx="12"/>
          </p:nvPr>
        </p:nvSpPr>
        <p:spPr/>
        <p:txBody>
          <a:bodyPr/>
          <a:lstStyle>
            <a:lvl1pPr defTabSz="685800" eaLnBrk="0" hangingPunct="0">
              <a:defRPr b="1" smtClean="0"/>
            </a:lvl1pPr>
          </a:lstStyle>
          <a:p>
            <a:pPr>
              <a:defRPr/>
            </a:pPr>
            <a:fld id="{9457A782-6237-4745-8CE5-03404A15E72B}" type="slidenum">
              <a:rPr lang="en-US" altLang="en-US"/>
              <a:pPr>
                <a:defRPr/>
              </a:pPr>
              <a:t>‹#›</a:t>
            </a:fld>
            <a:endParaRPr lang="en-US" altLang="en-US"/>
          </a:p>
        </p:txBody>
      </p:sp>
    </p:spTree>
    <p:extLst>
      <p:ext uri="{BB962C8B-B14F-4D97-AF65-F5344CB8AC3E}">
        <p14:creationId xmlns:p14="http://schemas.microsoft.com/office/powerpoint/2010/main" val="10410372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2F79AE95-EFC2-F88F-389C-FBB0F7196813}"/>
              </a:ext>
            </a:extLst>
          </p:cNvPr>
          <p:cNvSpPr>
            <a:spLocks noGrp="1"/>
          </p:cNvSpPr>
          <p:nvPr>
            <p:ph type="dt" sz="half" idx="10"/>
          </p:nvPr>
        </p:nvSpPr>
        <p:spPr/>
        <p:txBody>
          <a:bodyPr/>
          <a:lstStyle>
            <a:lvl1pPr defTabSz="685800" eaLnBrk="0" hangingPunct="0">
              <a:defRPr b="1"/>
            </a:lvl1pPr>
          </a:lstStyle>
          <a:p>
            <a:pPr>
              <a:defRPr/>
            </a:pPr>
            <a:fld id="{6859C6E2-196C-9F49-9EC4-020B2C9FBCF8}" type="datetime1">
              <a:rPr lang="en-US" altLang="en-US"/>
              <a:pPr>
                <a:defRPr/>
              </a:pPr>
              <a:t>10/23/24</a:t>
            </a:fld>
            <a:endParaRPr lang="en-US" altLang="en-US"/>
          </a:p>
        </p:txBody>
      </p:sp>
      <p:sp>
        <p:nvSpPr>
          <p:cNvPr id="6" name="Footer Placeholder 5">
            <a:extLst>
              <a:ext uri="{FF2B5EF4-FFF2-40B4-BE49-F238E27FC236}">
                <a16:creationId xmlns:a16="http://schemas.microsoft.com/office/drawing/2014/main" id="{084C8054-C3CB-180B-F99E-7AD6430BC4AC}"/>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7" name="Slide Number Placeholder 6">
            <a:extLst>
              <a:ext uri="{FF2B5EF4-FFF2-40B4-BE49-F238E27FC236}">
                <a16:creationId xmlns:a16="http://schemas.microsoft.com/office/drawing/2014/main" id="{AAB01E8E-6AFD-CDEE-62AC-00711F01BDBD}"/>
              </a:ext>
            </a:extLst>
          </p:cNvPr>
          <p:cNvSpPr>
            <a:spLocks noGrp="1"/>
          </p:cNvSpPr>
          <p:nvPr>
            <p:ph type="sldNum" sz="quarter" idx="12"/>
          </p:nvPr>
        </p:nvSpPr>
        <p:spPr/>
        <p:txBody>
          <a:bodyPr/>
          <a:lstStyle>
            <a:lvl1pPr defTabSz="685800" eaLnBrk="0" hangingPunct="0">
              <a:defRPr b="1" smtClean="0"/>
            </a:lvl1pPr>
          </a:lstStyle>
          <a:p>
            <a:pPr>
              <a:defRPr/>
            </a:pPr>
            <a:fld id="{274866A6-D9AA-434D-8490-1D0761D7C3EA}" type="slidenum">
              <a:rPr lang="en-US" altLang="en-US"/>
              <a:pPr>
                <a:defRPr/>
              </a:pPr>
              <a:t>‹#›</a:t>
            </a:fld>
            <a:endParaRPr lang="en-US" altLang="en-US"/>
          </a:p>
        </p:txBody>
      </p:sp>
    </p:spTree>
    <p:extLst>
      <p:ext uri="{BB962C8B-B14F-4D97-AF65-F5344CB8AC3E}">
        <p14:creationId xmlns:p14="http://schemas.microsoft.com/office/powerpoint/2010/main" val="376147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A786D-A8DD-3802-5C6D-07D0D491455E}"/>
              </a:ext>
            </a:extLst>
          </p:cNvPr>
          <p:cNvSpPr>
            <a:spLocks noGrp="1"/>
          </p:cNvSpPr>
          <p:nvPr>
            <p:ph type="dt" sz="half" idx="10"/>
          </p:nvPr>
        </p:nvSpPr>
        <p:spPr/>
        <p:txBody>
          <a:bodyPr/>
          <a:lstStyle>
            <a:lvl1pPr defTabSz="685800" eaLnBrk="0" hangingPunct="0">
              <a:defRPr b="1"/>
            </a:lvl1pPr>
          </a:lstStyle>
          <a:p>
            <a:pPr>
              <a:defRPr/>
            </a:pPr>
            <a:fld id="{88D4EE24-075E-7F43-B65B-6B1BF842AEB2}" type="datetime1">
              <a:rPr lang="en-US" altLang="en-US"/>
              <a:pPr>
                <a:defRPr/>
              </a:pPr>
              <a:t>10/23/24</a:t>
            </a:fld>
            <a:endParaRPr lang="en-US" altLang="en-US"/>
          </a:p>
        </p:txBody>
      </p:sp>
      <p:sp>
        <p:nvSpPr>
          <p:cNvPr id="5" name="Footer Placeholder 4">
            <a:extLst>
              <a:ext uri="{FF2B5EF4-FFF2-40B4-BE49-F238E27FC236}">
                <a16:creationId xmlns:a16="http://schemas.microsoft.com/office/drawing/2014/main" id="{3CF708AE-A932-3ABB-1A90-EA336E228EF3}"/>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6DA00D35-4F19-B44E-574A-D009353FA75A}"/>
              </a:ext>
            </a:extLst>
          </p:cNvPr>
          <p:cNvSpPr>
            <a:spLocks noGrp="1"/>
          </p:cNvSpPr>
          <p:nvPr>
            <p:ph type="sldNum" sz="quarter" idx="12"/>
          </p:nvPr>
        </p:nvSpPr>
        <p:spPr/>
        <p:txBody>
          <a:bodyPr/>
          <a:lstStyle>
            <a:lvl1pPr defTabSz="685800" eaLnBrk="0" hangingPunct="0">
              <a:defRPr b="1" smtClean="0"/>
            </a:lvl1pPr>
          </a:lstStyle>
          <a:p>
            <a:pPr>
              <a:defRPr/>
            </a:pPr>
            <a:fld id="{4917EEAB-55BD-C04B-AD94-E12F3E199827}" type="slidenum">
              <a:rPr lang="en-US" altLang="en-US"/>
              <a:pPr>
                <a:defRPr/>
              </a:pPr>
              <a:t>‹#›</a:t>
            </a:fld>
            <a:endParaRPr lang="en-US" altLang="en-US"/>
          </a:p>
        </p:txBody>
      </p:sp>
    </p:spTree>
    <p:extLst>
      <p:ext uri="{BB962C8B-B14F-4D97-AF65-F5344CB8AC3E}">
        <p14:creationId xmlns:p14="http://schemas.microsoft.com/office/powerpoint/2010/main" val="24474195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62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62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D1EC4-A3D5-E551-7C31-345538ECB305}"/>
              </a:ext>
            </a:extLst>
          </p:cNvPr>
          <p:cNvSpPr>
            <a:spLocks noGrp="1"/>
          </p:cNvSpPr>
          <p:nvPr>
            <p:ph type="dt" sz="half" idx="10"/>
          </p:nvPr>
        </p:nvSpPr>
        <p:spPr/>
        <p:txBody>
          <a:bodyPr/>
          <a:lstStyle>
            <a:lvl1pPr defTabSz="685800" eaLnBrk="0" hangingPunct="0">
              <a:defRPr b="1"/>
            </a:lvl1pPr>
          </a:lstStyle>
          <a:p>
            <a:pPr>
              <a:defRPr/>
            </a:pPr>
            <a:fld id="{A9982C4A-9B38-5944-999F-C12690932CAF}" type="datetime1">
              <a:rPr lang="en-US" altLang="en-US"/>
              <a:pPr>
                <a:defRPr/>
              </a:pPr>
              <a:t>10/23/24</a:t>
            </a:fld>
            <a:endParaRPr lang="en-US" altLang="en-US"/>
          </a:p>
        </p:txBody>
      </p:sp>
      <p:sp>
        <p:nvSpPr>
          <p:cNvPr id="5" name="Footer Placeholder 4">
            <a:extLst>
              <a:ext uri="{FF2B5EF4-FFF2-40B4-BE49-F238E27FC236}">
                <a16:creationId xmlns:a16="http://schemas.microsoft.com/office/drawing/2014/main" id="{60DABDF8-7C6D-64EA-A4E0-B83B1122AA1C}"/>
              </a:ext>
            </a:extLst>
          </p:cNvPr>
          <p:cNvSpPr>
            <a:spLocks noGrp="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6" name="Slide Number Placeholder 5">
            <a:extLst>
              <a:ext uri="{FF2B5EF4-FFF2-40B4-BE49-F238E27FC236}">
                <a16:creationId xmlns:a16="http://schemas.microsoft.com/office/drawing/2014/main" id="{C2E7CA56-333A-EA23-5498-4B1F1A17C2B4}"/>
              </a:ext>
            </a:extLst>
          </p:cNvPr>
          <p:cNvSpPr>
            <a:spLocks noGrp="1"/>
          </p:cNvSpPr>
          <p:nvPr>
            <p:ph type="sldNum" sz="quarter" idx="12"/>
          </p:nvPr>
        </p:nvSpPr>
        <p:spPr/>
        <p:txBody>
          <a:bodyPr/>
          <a:lstStyle>
            <a:lvl1pPr defTabSz="685800" eaLnBrk="0" hangingPunct="0">
              <a:defRPr b="1" smtClean="0"/>
            </a:lvl1pPr>
          </a:lstStyle>
          <a:p>
            <a:pPr>
              <a:defRPr/>
            </a:pPr>
            <a:fld id="{30CBF1B6-5394-604C-A7CD-0AFBB7F9FEB8}" type="slidenum">
              <a:rPr lang="en-US" altLang="en-US"/>
              <a:pPr>
                <a:defRPr/>
              </a:pPr>
              <a:t>‹#›</a:t>
            </a:fld>
            <a:endParaRPr lang="en-US" altLang="en-US"/>
          </a:p>
        </p:txBody>
      </p:sp>
    </p:spTree>
    <p:extLst>
      <p:ext uri="{BB962C8B-B14F-4D97-AF65-F5344CB8AC3E}">
        <p14:creationId xmlns:p14="http://schemas.microsoft.com/office/powerpoint/2010/main" val="74746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20/01/2022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9945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8A3C3978-E865-80C8-517D-9133404DB739}"/>
              </a:ext>
            </a:extLst>
          </p:cNvPr>
          <p:cNvSpPr>
            <a:spLocks noGrp="1" noChangeArrowheads="1"/>
          </p:cNvSpPr>
          <p:nvPr>
            <p:ph type="dt" sz="half" idx="10"/>
          </p:nvPr>
        </p:nvSpPr>
        <p:spPr/>
        <p:txBody>
          <a:bodyPr/>
          <a:lstStyle>
            <a:lvl1pPr defTabSz="685800" eaLnBrk="0" hangingPunct="0">
              <a:defRPr b="1"/>
            </a:lvl1pPr>
          </a:lstStyle>
          <a:p>
            <a:pPr>
              <a:defRPr/>
            </a:pPr>
            <a:endParaRPr lang="en-US" altLang="en-US"/>
          </a:p>
        </p:txBody>
      </p:sp>
      <p:sp>
        <p:nvSpPr>
          <p:cNvPr id="7" name="Rectangle 5">
            <a:extLst>
              <a:ext uri="{FF2B5EF4-FFF2-40B4-BE49-F238E27FC236}">
                <a16:creationId xmlns:a16="http://schemas.microsoft.com/office/drawing/2014/main" id="{373513C1-DD21-2D1E-F18D-6EB42B46EBA9}"/>
              </a:ext>
            </a:extLst>
          </p:cNvPr>
          <p:cNvSpPr>
            <a:spLocks noGrp="1" noChangeArrowheads="1"/>
          </p:cNvSpPr>
          <p:nvPr>
            <p:ph type="ftr" sz="quarter" idx="11"/>
          </p:nvPr>
        </p:nvSpPr>
        <p:spPr/>
        <p:txBody>
          <a:bodyPr wrap="square" numCol="1" anchorCtr="0" compatLnSpc="1">
            <a:prstTxWarp prst="textNoShape">
              <a:avLst/>
            </a:prstTxWarp>
          </a:bodyPr>
          <a:lstStyle>
            <a:lvl1pPr defTabSz="685800" eaLnBrk="0" fontAlgn="base" hangingPunct="0">
              <a:spcBef>
                <a:spcPct val="0"/>
              </a:spcBef>
              <a:spcAft>
                <a:spcPct val="0"/>
              </a:spcAft>
              <a:defRPr b="1">
                <a:solidFill>
                  <a:srgbClr val="898989"/>
                </a:solidFill>
                <a:latin typeface="Calibri" panose="020F0502020204030204" pitchFamily="34" charset="0"/>
                <a:ea typeface="MS PGothic" panose="020B0600070205080204" pitchFamily="34" charset="-128"/>
              </a:defRPr>
            </a:lvl1pPr>
          </a:lstStyle>
          <a:p>
            <a:pPr>
              <a:defRPr/>
            </a:pPr>
            <a:endParaRPr lang="en-US" altLang="en-US"/>
          </a:p>
        </p:txBody>
      </p:sp>
      <p:sp>
        <p:nvSpPr>
          <p:cNvPr id="8" name="Slide Number Placeholder 6">
            <a:extLst>
              <a:ext uri="{FF2B5EF4-FFF2-40B4-BE49-F238E27FC236}">
                <a16:creationId xmlns:a16="http://schemas.microsoft.com/office/drawing/2014/main" id="{5D7ECBC3-DA69-3BF3-62A3-2FD39C9E36EA}"/>
              </a:ext>
            </a:extLst>
          </p:cNvPr>
          <p:cNvSpPr>
            <a:spLocks noGrp="1" noChangeArrowheads="1"/>
          </p:cNvSpPr>
          <p:nvPr>
            <p:ph type="sldNum" sz="quarter" idx="12"/>
          </p:nvPr>
        </p:nvSpPr>
        <p:spPr/>
        <p:txBody>
          <a:bodyPr/>
          <a:lstStyle>
            <a:lvl1pPr defTabSz="685800" eaLnBrk="0" hangingPunct="0">
              <a:defRPr b="1" smtClean="0"/>
            </a:lvl1pPr>
          </a:lstStyle>
          <a:p>
            <a:pPr>
              <a:defRPr/>
            </a:pPr>
            <a:fld id="{FF23CF85-964D-8041-812F-99EBCE8EBD0D}" type="slidenum">
              <a:rPr lang="en-US" altLang="en-US"/>
              <a:pPr>
                <a:defRPr/>
              </a:pPr>
              <a:t>‹#›</a:t>
            </a:fld>
            <a:endParaRPr lang="en-US" altLang="en-US"/>
          </a:p>
        </p:txBody>
      </p:sp>
    </p:spTree>
    <p:extLst>
      <p:ext uri="{BB962C8B-B14F-4D97-AF65-F5344CB8AC3E}">
        <p14:creationId xmlns:p14="http://schemas.microsoft.com/office/powerpoint/2010/main" val="3475437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20/01/2022</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740515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CC687-8F6E-42E9-AC06-C953C8EEEB18}" type="datetimeFigureOut">
              <a:rPr lang="en-IN" smtClean="0"/>
              <a:t>23/10/24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33C9A-DCCA-4481-BBBD-4A55DA30D440}" type="slidenum">
              <a:rPr lang="en-IN" smtClean="0"/>
              <a:t>‹#›</a:t>
            </a:fld>
            <a:endParaRPr lang="en-IN"/>
          </a:p>
        </p:txBody>
      </p:sp>
    </p:spTree>
    <p:extLst>
      <p:ext uri="{BB962C8B-B14F-4D97-AF65-F5344CB8AC3E}">
        <p14:creationId xmlns:p14="http://schemas.microsoft.com/office/powerpoint/2010/main" val="138302057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B80E43-5981-ED4D-833A-AFF94A70B267}"/>
              </a:ext>
            </a:extLst>
          </p:cNvPr>
          <p:cNvSpPr>
            <a:spLocks noGrp="1" noChangeArrowheads="1"/>
          </p:cNvSpPr>
          <p:nvPr>
            <p:ph type="title"/>
          </p:nvPr>
        </p:nvSpPr>
        <p:spPr bwMode="auto">
          <a:xfrm>
            <a:off x="837261" y="365126"/>
            <a:ext cx="1051748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E174AB8-9D29-844B-8B91-477646BF2166}"/>
              </a:ext>
            </a:extLst>
          </p:cNvPr>
          <p:cNvSpPr>
            <a:spLocks noGrp="1" noChangeArrowheads="1"/>
          </p:cNvSpPr>
          <p:nvPr>
            <p:ph type="body" idx="1"/>
          </p:nvPr>
        </p:nvSpPr>
        <p:spPr bwMode="auto">
          <a:xfrm>
            <a:off x="837261" y="1825625"/>
            <a:ext cx="1051748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660F66D-7752-3448-B31C-62FAD645D874}"/>
              </a:ext>
            </a:extLst>
          </p:cNvPr>
          <p:cNvSpPr>
            <a:spLocks noGrp="1"/>
          </p:cNvSpPr>
          <p:nvPr>
            <p:ph type="dt" sz="half" idx="2"/>
          </p:nvPr>
        </p:nvSpPr>
        <p:spPr>
          <a:xfrm>
            <a:off x="837260" y="6356351"/>
            <a:ext cx="2743200" cy="365125"/>
          </a:xfrm>
          <a:prstGeom prst="rect">
            <a:avLst/>
          </a:prstGeom>
        </p:spPr>
        <p:txBody>
          <a:bodyPr vert="horz" lIns="91440" tIns="45720" rIns="91440" bIns="45720" rtlCol="0" anchor="ctr"/>
          <a:lstStyle>
            <a:lvl1pPr algn="l">
              <a:defRPr sz="1200">
                <a:solidFill>
                  <a:schemeClr val="tx1">
                    <a:tint val="75000"/>
                  </a:schemeClr>
                </a:solidFill>
                <a:cs typeface="ＭＳ Ｐゴシック" panose="020B0600070205080204" pitchFamily="34" charset="-128"/>
              </a:defRPr>
            </a:lvl1pPr>
          </a:lstStyle>
          <a:p>
            <a:pPr>
              <a:defRPr/>
            </a:pPr>
            <a:fld id="{C145C242-867D-8B47-8F48-470898C69CF4}" type="datetime1">
              <a:rPr lang="en-IN"/>
              <a:pPr>
                <a:defRPr/>
              </a:pPr>
              <a:t>23/10/24</a:t>
            </a:fld>
            <a:endParaRPr lang="en-IN"/>
          </a:p>
        </p:txBody>
      </p:sp>
      <p:sp>
        <p:nvSpPr>
          <p:cNvPr id="5" name="Footer Placeholder 4">
            <a:extLst>
              <a:ext uri="{FF2B5EF4-FFF2-40B4-BE49-F238E27FC236}">
                <a16:creationId xmlns:a16="http://schemas.microsoft.com/office/drawing/2014/main" id="{654BFD39-BAC4-DC4B-8C37-4A0B10048ED5}"/>
              </a:ext>
            </a:extLst>
          </p:cNvPr>
          <p:cNvSpPr>
            <a:spLocks noGrp="1"/>
          </p:cNvSpPr>
          <p:nvPr>
            <p:ph type="ftr" sz="quarter" idx="3"/>
          </p:nvPr>
        </p:nvSpPr>
        <p:spPr>
          <a:xfrm>
            <a:off x="4039542" y="6356351"/>
            <a:ext cx="4114799" cy="365125"/>
          </a:xfrm>
          <a:prstGeom prst="rect">
            <a:avLst/>
          </a:prstGeom>
        </p:spPr>
        <p:txBody>
          <a:bodyPr vert="horz" lIns="91440" tIns="45720" rIns="91440" bIns="45720" rtlCol="0" anchor="ctr"/>
          <a:lstStyle>
            <a:lvl1pPr algn="ctr">
              <a:defRPr sz="1200">
                <a:solidFill>
                  <a:schemeClr val="tx1">
                    <a:tint val="75000"/>
                  </a:schemeClr>
                </a:solidFill>
                <a:cs typeface="ＭＳ Ｐゴシック" panose="020B0600070205080204" pitchFamily="34" charset="-128"/>
              </a:defRPr>
            </a:lvl1pPr>
          </a:lstStyle>
          <a:p>
            <a:pPr>
              <a:defRPr/>
            </a:pPr>
            <a:r>
              <a:rPr lang="en-IN"/>
              <a:t>CSIR - CCMB</a:t>
            </a:r>
          </a:p>
        </p:txBody>
      </p:sp>
      <p:sp>
        <p:nvSpPr>
          <p:cNvPr id="6" name="Slide Number Placeholder 5">
            <a:extLst>
              <a:ext uri="{FF2B5EF4-FFF2-40B4-BE49-F238E27FC236}">
                <a16:creationId xmlns:a16="http://schemas.microsoft.com/office/drawing/2014/main" id="{1BA5647A-210F-234A-B929-41833BDF5ED9}"/>
              </a:ext>
            </a:extLst>
          </p:cNvPr>
          <p:cNvSpPr>
            <a:spLocks noGrp="1"/>
          </p:cNvSpPr>
          <p:nvPr>
            <p:ph type="sldNum" sz="quarter" idx="4"/>
          </p:nvPr>
        </p:nvSpPr>
        <p:spPr>
          <a:xfrm>
            <a:off x="8611542"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4A1BAE27-17F4-A144-8006-B75C5F61DF73}" type="slidenum">
              <a:rPr lang="en-IN" altLang="en-US"/>
              <a:pPr>
                <a:defRPr/>
              </a:pPr>
              <a:t>‹#›</a:t>
            </a:fld>
            <a:endParaRPr lang="en-IN" altLang="en-US"/>
          </a:p>
        </p:txBody>
      </p:sp>
    </p:spTree>
    <p:extLst>
      <p:ext uri="{BB962C8B-B14F-4D97-AF65-F5344CB8AC3E}">
        <p14:creationId xmlns:p14="http://schemas.microsoft.com/office/powerpoint/2010/main" val="143566325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4855A9-6477-92A9-1531-D96C5BEDA47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E2757C0-529C-3A53-3225-F5E57CF8445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FF1356-E735-6D85-5AAE-38C41228A20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u="none">
                <a:latin typeface="Times New Roman" charset="0"/>
                <a:ea typeface="ＭＳ Ｐゴシック" charset="-128"/>
              </a:defRPr>
            </a:lvl1pPr>
          </a:lstStyle>
          <a:p>
            <a:pPr>
              <a:defRPr/>
            </a:pPr>
            <a:endParaRPr lang="en-US" altLang="en-US"/>
          </a:p>
        </p:txBody>
      </p:sp>
      <p:sp>
        <p:nvSpPr>
          <p:cNvPr id="1029" name="Rectangle 5">
            <a:extLst>
              <a:ext uri="{FF2B5EF4-FFF2-40B4-BE49-F238E27FC236}">
                <a16:creationId xmlns:a16="http://schemas.microsoft.com/office/drawing/2014/main" id="{65E3EADB-78F2-DB2D-47D4-7C464E223BB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latin typeface="Times New Roman" charset="0"/>
                <a:ea typeface="ＭＳ Ｐゴシック" charset="-128"/>
              </a:defRPr>
            </a:lvl1pPr>
          </a:lstStyle>
          <a:p>
            <a:pPr>
              <a:defRPr/>
            </a:pPr>
            <a:endParaRPr lang="en-US" altLang="en-US"/>
          </a:p>
        </p:txBody>
      </p:sp>
      <p:sp>
        <p:nvSpPr>
          <p:cNvPr id="1030" name="Rectangle 6">
            <a:extLst>
              <a:ext uri="{FF2B5EF4-FFF2-40B4-BE49-F238E27FC236}">
                <a16:creationId xmlns:a16="http://schemas.microsoft.com/office/drawing/2014/main" id="{6F2208E0-852B-FD3D-6BE6-351078CEA9F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lvl1pPr>
          </a:lstStyle>
          <a:p>
            <a:fld id="{3CEBF084-B195-B241-86EE-DEFB90E78C1E}" type="slidenum">
              <a:rPr lang="en-US" altLang="en-US"/>
              <a:pPr/>
              <a:t>‹#›</a:t>
            </a:fld>
            <a:endParaRPr lang="en-US" altLang="en-US"/>
          </a:p>
        </p:txBody>
      </p:sp>
    </p:spTree>
    <p:extLst>
      <p:ext uri="{BB962C8B-B14F-4D97-AF65-F5344CB8AC3E}">
        <p14:creationId xmlns:p14="http://schemas.microsoft.com/office/powerpoint/2010/main" val="38450119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EDE6D01-04EE-D6F6-CD31-676B556DA6F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9B2F176-AC81-FAB5-723A-7A75F3CF7CC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6C6082E-8C88-4533-8484-FC60BD925EF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F6C240E-5371-B141-9DD2-F92AE2FA846D}" type="datetimeFigureOut">
              <a:rPr lang="en-US"/>
              <a:pPr>
                <a:defRPr/>
              </a:pPr>
              <a:t>10/23/24</a:t>
            </a:fld>
            <a:endParaRPr lang="en-US"/>
          </a:p>
        </p:txBody>
      </p:sp>
      <p:sp>
        <p:nvSpPr>
          <p:cNvPr id="5" name="Footer Placeholder 4">
            <a:extLst>
              <a:ext uri="{FF2B5EF4-FFF2-40B4-BE49-F238E27FC236}">
                <a16:creationId xmlns:a16="http://schemas.microsoft.com/office/drawing/2014/main" id="{672BFCAD-B767-45EF-A5B9-DBD073ECD00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ADA23B4-B0A1-4068-A78B-62E835F414F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9CA4312-31BD-7842-B230-BAA269C5A290}" type="slidenum">
              <a:rPr lang="en-US" altLang="en-US"/>
              <a:pPr/>
              <a:t>‹#›</a:t>
            </a:fld>
            <a:endParaRPr lang="en-US" altLang="en-US"/>
          </a:p>
        </p:txBody>
      </p:sp>
    </p:spTree>
    <p:extLst>
      <p:ext uri="{BB962C8B-B14F-4D97-AF65-F5344CB8AC3E}">
        <p14:creationId xmlns:p14="http://schemas.microsoft.com/office/powerpoint/2010/main" val="283053857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41CFC-63B9-4A19-A8AB-62B9E452AE5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A838B-134E-40B6-A7E3-1119BB8BF5B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943BB-9EAD-4CBC-9CA2-75F70C6B5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036C-9E7C-4FFC-99FA-414B61E345DD}" type="datetimeFigureOut">
              <a:rPr lang="en-US" smtClean="0"/>
              <a:t>10/23/24</a:t>
            </a:fld>
            <a:endParaRPr lang="en-US" dirty="0"/>
          </a:p>
        </p:txBody>
      </p:sp>
      <p:sp>
        <p:nvSpPr>
          <p:cNvPr id="5" name="Footer Placeholder 4">
            <a:extLst>
              <a:ext uri="{FF2B5EF4-FFF2-40B4-BE49-F238E27FC236}">
                <a16:creationId xmlns:a16="http://schemas.microsoft.com/office/drawing/2014/main" id="{F204E537-5CBA-4B86-9D30-577B9F74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E79E72-0F12-4646-BCDF-4C9EAA89C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580AB-5C3C-4B4F-8E2A-8B7A0A8CE695}" type="slidenum">
              <a:rPr lang="en-US" smtClean="0"/>
              <a:t>‹#›</a:t>
            </a:fld>
            <a:endParaRPr lang="en-US" dirty="0"/>
          </a:p>
        </p:txBody>
      </p:sp>
    </p:spTree>
    <p:extLst>
      <p:ext uri="{BB962C8B-B14F-4D97-AF65-F5344CB8AC3E}">
        <p14:creationId xmlns:p14="http://schemas.microsoft.com/office/powerpoint/2010/main" val="134778176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87817-0F64-7F88-408D-3DA44CB77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7E8770-EBF0-CD23-6827-712CC8AF6F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8C160BF-09B3-7A17-40ED-CD0ED7EDF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2BCA2-934C-4287-B286-CB7519E6E644}" type="datetimeFigureOut">
              <a:rPr lang="en-IN" smtClean="0"/>
              <a:t>23/10/24</a:t>
            </a:fld>
            <a:endParaRPr lang="en-IN"/>
          </a:p>
        </p:txBody>
      </p:sp>
      <p:sp>
        <p:nvSpPr>
          <p:cNvPr id="5" name="Footer Placeholder 4">
            <a:extLst>
              <a:ext uri="{FF2B5EF4-FFF2-40B4-BE49-F238E27FC236}">
                <a16:creationId xmlns:a16="http://schemas.microsoft.com/office/drawing/2014/main" id="{DBD9BF9E-4C97-B77C-8F7F-5B3844649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8973BD4-0BBB-571F-15E0-8CF1189D0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F363C-0C09-4E1D-B0E6-5473F9E71DBA}" type="slidenum">
              <a:rPr lang="en-IN" smtClean="0"/>
              <a:t>‹#›</a:t>
            </a:fld>
            <a:endParaRPr lang="en-IN"/>
          </a:p>
        </p:txBody>
      </p:sp>
    </p:spTree>
    <p:extLst>
      <p:ext uri="{BB962C8B-B14F-4D97-AF65-F5344CB8AC3E}">
        <p14:creationId xmlns:p14="http://schemas.microsoft.com/office/powerpoint/2010/main" val="174802064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itle Placeholder 1">
            <a:extLst>
              <a:ext uri="{FF2B5EF4-FFF2-40B4-BE49-F238E27FC236}">
                <a16:creationId xmlns:a16="http://schemas.microsoft.com/office/drawing/2014/main" id="{5235C72F-77F3-6792-CD95-F0458591057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8307" name="Text Placeholder 2">
            <a:extLst>
              <a:ext uri="{FF2B5EF4-FFF2-40B4-BE49-F238E27FC236}">
                <a16:creationId xmlns:a16="http://schemas.microsoft.com/office/drawing/2014/main" id="{0D040910-840F-3ED4-4AD8-08EB44AEF576}"/>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5923B17-3533-6332-0481-B6DF18EE3A4C}"/>
              </a:ext>
            </a:extLst>
          </p:cNvPr>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l" defTabSz="342900" eaLnBrk="1" hangingPunct="1">
              <a:defRPr sz="900" b="0">
                <a:solidFill>
                  <a:srgbClr val="898989"/>
                </a:solidFill>
                <a:latin typeface="Calibri" panose="020F0502020204030204" pitchFamily="34" charset="0"/>
                <a:ea typeface="MS PGothic" panose="020B0600070205080204" pitchFamily="34" charset="-128"/>
                <a:cs typeface="+mn-cs"/>
              </a:defRPr>
            </a:lvl1pPr>
          </a:lstStyle>
          <a:p>
            <a:pPr>
              <a:defRPr/>
            </a:pPr>
            <a:fld id="{D5B7AAD9-0EBC-8F4F-A461-8950A32FA0E3}" type="datetime1">
              <a:rPr lang="en-US" altLang="en-US"/>
              <a:pPr>
                <a:defRPr/>
              </a:pPr>
              <a:t>10/23/24</a:t>
            </a:fld>
            <a:endParaRPr lang="en-US" altLang="en-US"/>
          </a:p>
        </p:txBody>
      </p:sp>
      <p:sp>
        <p:nvSpPr>
          <p:cNvPr id="5" name="Footer Placeholder 4">
            <a:extLst>
              <a:ext uri="{FF2B5EF4-FFF2-40B4-BE49-F238E27FC236}">
                <a16:creationId xmlns:a16="http://schemas.microsoft.com/office/drawing/2014/main" id="{899FEF6F-9120-9401-2494-D6134437430E}"/>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defTabSz="342900" eaLnBrk="1" fontAlgn="auto" hangingPunct="1">
              <a:spcBef>
                <a:spcPts val="0"/>
              </a:spcBef>
              <a:spcAft>
                <a:spcPts val="0"/>
              </a:spcAft>
              <a:defRPr sz="900" b="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74DEAC2-B49E-C973-02DE-A194EB6B1AEC}"/>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sz="900" b="0" smtClean="0">
                <a:solidFill>
                  <a:srgbClr val="898989"/>
                </a:solidFill>
                <a:latin typeface="Calibri" panose="020F0502020204030204" pitchFamily="34" charset="0"/>
              </a:defRPr>
            </a:lvl1pPr>
          </a:lstStyle>
          <a:p>
            <a:pPr>
              <a:defRPr/>
            </a:pPr>
            <a:fld id="{3029270C-8DE6-ED49-A7E7-2F614C31AC0B}" type="slidenum">
              <a:rPr lang="en-US" altLang="en-US"/>
              <a:pPr>
                <a:defRPr/>
              </a:pPr>
              <a:t>‹#›</a:t>
            </a:fld>
            <a:endParaRPr lang="en-US" altLang="en-US"/>
          </a:p>
        </p:txBody>
      </p:sp>
    </p:spTree>
    <p:extLst>
      <p:ext uri="{BB962C8B-B14F-4D97-AF65-F5344CB8AC3E}">
        <p14:creationId xmlns:p14="http://schemas.microsoft.com/office/powerpoint/2010/main" val="4205345938"/>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Lst>
  <p:txStyles>
    <p:titleStyle>
      <a:lvl1pPr algn="ctr" defTabSz="342900" rtl="0" eaLnBrk="0" fontAlgn="base" hangingPunct="0">
        <a:spcBef>
          <a:spcPct val="0"/>
        </a:spcBef>
        <a:spcAft>
          <a:spcPct val="0"/>
        </a:spcAft>
        <a:defRPr sz="3300" kern="1200">
          <a:solidFill>
            <a:schemeClr val="tx1"/>
          </a:solidFill>
          <a:latin typeface="+mj-lt"/>
          <a:ea typeface="ＭＳ Ｐゴシック" panose="020B0600070205080204" pitchFamily="34" charset="-128"/>
          <a:cs typeface="ＭＳ Ｐゴシック" panose="020B0600070205080204" pitchFamily="34" charset="-128"/>
        </a:defRPr>
      </a:lvl1pPr>
      <a:lvl2pPr algn="ctr" defTabSz="342900" rtl="0" eaLnBrk="0" fontAlgn="base" hangingPunct="0">
        <a:spcBef>
          <a:spcPct val="0"/>
        </a:spcBef>
        <a:spcAft>
          <a:spcPct val="0"/>
        </a:spcAft>
        <a:defRPr sz="3300">
          <a:solidFill>
            <a:schemeClr val="tx1"/>
          </a:solidFill>
          <a:latin typeface="Calibri" charset="0"/>
          <a:ea typeface="ＭＳ Ｐゴシック" panose="020B0600070205080204" pitchFamily="34" charset="-128"/>
          <a:cs typeface="ＭＳ Ｐゴシック" panose="020B0600070205080204" pitchFamily="34" charset="-128"/>
        </a:defRPr>
      </a:lvl2pPr>
      <a:lvl3pPr algn="ctr" defTabSz="342900" rtl="0" eaLnBrk="0" fontAlgn="base" hangingPunct="0">
        <a:spcBef>
          <a:spcPct val="0"/>
        </a:spcBef>
        <a:spcAft>
          <a:spcPct val="0"/>
        </a:spcAft>
        <a:defRPr sz="3300">
          <a:solidFill>
            <a:schemeClr val="tx1"/>
          </a:solidFill>
          <a:latin typeface="Calibri" charset="0"/>
          <a:ea typeface="ＭＳ Ｐゴシック" panose="020B0600070205080204" pitchFamily="34" charset="-128"/>
          <a:cs typeface="ＭＳ Ｐゴシック" panose="020B0600070205080204" pitchFamily="34" charset="-128"/>
        </a:defRPr>
      </a:lvl3pPr>
      <a:lvl4pPr algn="ctr" defTabSz="342900" rtl="0" eaLnBrk="0" fontAlgn="base" hangingPunct="0">
        <a:spcBef>
          <a:spcPct val="0"/>
        </a:spcBef>
        <a:spcAft>
          <a:spcPct val="0"/>
        </a:spcAft>
        <a:defRPr sz="3300">
          <a:solidFill>
            <a:schemeClr val="tx1"/>
          </a:solidFill>
          <a:latin typeface="Calibri" charset="0"/>
          <a:ea typeface="ＭＳ Ｐゴシック" panose="020B0600070205080204" pitchFamily="34" charset="-128"/>
          <a:cs typeface="ＭＳ Ｐゴシック" panose="020B0600070205080204" pitchFamily="34" charset="-128"/>
        </a:defRPr>
      </a:lvl4pPr>
      <a:lvl5pPr algn="ctr" defTabSz="342900" rtl="0" eaLnBrk="0" fontAlgn="base" hangingPunct="0">
        <a:spcBef>
          <a:spcPct val="0"/>
        </a:spcBef>
        <a:spcAft>
          <a:spcPct val="0"/>
        </a:spcAft>
        <a:defRPr sz="3300">
          <a:solidFill>
            <a:schemeClr val="tx1"/>
          </a:solidFill>
          <a:latin typeface="Calibri" charset="0"/>
          <a:ea typeface="ＭＳ Ｐゴシック" panose="020B0600070205080204" pitchFamily="34" charset="-128"/>
          <a:cs typeface="ＭＳ Ｐゴシック" panose="020B0600070205080204" pitchFamily="34" charset="-128"/>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panose="020B0600070205080204" pitchFamily="34" charset="-128"/>
          <a:cs typeface="ＭＳ Ｐゴシック" panose="020B0600070205080204" pitchFamily="34" charset="-128"/>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ＭＳ Ｐゴシック" panose="020B0600070205080204" pitchFamily="34" charset="-128"/>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ＭＳ Ｐゴシック" panose="020B0600070205080204" pitchFamily="34" charset="-128"/>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ＭＳ Ｐゴシック" panose="020B0600070205080204" pitchFamily="34" charset="-128"/>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descr="&quot;&quot;">
            <a:extLst>
              <a:ext uri="{FF2B5EF4-FFF2-40B4-BE49-F238E27FC236}">
                <a16:creationId xmlns:a16="http://schemas.microsoft.com/office/drawing/2014/main" id="{8FD60E71-3048-5443-A357-F3B9FEDA4181}"/>
              </a:ext>
            </a:extLst>
          </p:cNvPr>
          <p:cNvSpPr>
            <a:spLocks noGrp="1" noRot="1" noChangeAspect="1" noMove="1" noResize="1" noEditPoints="1" noAdjustHandles="1" noChangeArrowheads="1" noChangeShapeType="1" noTextEdit="1"/>
          </p:cNvSpPr>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387" name="Picture 5">
            <a:extLst>
              <a:ext uri="{FF2B5EF4-FFF2-40B4-BE49-F238E27FC236}">
                <a16:creationId xmlns:a16="http://schemas.microsoft.com/office/drawing/2014/main" id="{D21BB699-A5BC-C640-AA90-6BD5A360C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24" t="9091" r="10568"/>
          <a:stretch>
            <a:fillRect/>
          </a:stretch>
        </p:blipFill>
        <p:spPr bwMode="auto">
          <a:xfrm>
            <a:off x="981075" y="44450"/>
            <a:ext cx="1022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Rectangle 85">
            <a:extLst>
              <a:ext uri="{FF2B5EF4-FFF2-40B4-BE49-F238E27FC236}">
                <a16:creationId xmlns:a16="http://schemas.microsoft.com/office/drawing/2014/main" id="{EC7460D3-8BA8-1D4E-B892-1D2FC416A3A2}"/>
              </a:ext>
            </a:extLst>
          </p:cNvPr>
          <p:cNvGrpSpPr>
            <a:grpSpLocks noGrp="1" noRot="1" noChangeAspect="1" noMove="1" noResize="1"/>
          </p:cNvGrpSpPr>
          <p:nvPr/>
        </p:nvGrpSpPr>
        <p:grpSpPr bwMode="auto">
          <a:xfrm>
            <a:off x="1524000" y="2260600"/>
            <a:ext cx="9156700" cy="4597400"/>
            <a:chOff x="360" y="1424"/>
            <a:chExt cx="5768" cy="2896"/>
          </a:xfrm>
        </p:grpSpPr>
        <p:pic>
          <p:nvPicPr>
            <p:cNvPr id="16396" name="Rectangle 85">
              <a:extLst>
                <a:ext uri="{FF2B5EF4-FFF2-40B4-BE49-F238E27FC236}">
                  <a16:creationId xmlns:a16="http://schemas.microsoft.com/office/drawing/2014/main" id="{7E095225-E270-0847-A550-D60E12B3612D}"/>
                </a:ext>
              </a:extLst>
            </p:cNvPr>
            <p:cNvPicPr>
              <a:picLocks noRot="1" noChangeAspect="1" noMove="1" noResize="1" noEditPoints="1" noAdjustHandles="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 y="1424"/>
              <a:ext cx="5768" cy="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5">
              <a:extLst>
                <a:ext uri="{FF2B5EF4-FFF2-40B4-BE49-F238E27FC236}">
                  <a16:creationId xmlns:a16="http://schemas.microsoft.com/office/drawing/2014/main" id="{C610DB50-E88F-1A47-A936-482E13E117B2}"/>
                </a:ext>
              </a:extLst>
            </p:cNvPr>
            <p:cNvSpPr txBox="1">
              <a:spLocks noChangeArrowheads="1" noChangeShapeType="1"/>
            </p:cNvSpPr>
            <p:nvPr/>
          </p:nvSpPr>
          <p:spPr bwMode="auto">
            <a:xfrm rot="-5400000">
              <a:off x="1794" y="-6"/>
              <a:ext cx="2892" cy="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88" name="Rectangle: Rounded Corners 87" descr="&quot;&quot;">
            <a:extLst>
              <a:ext uri="{FF2B5EF4-FFF2-40B4-BE49-F238E27FC236}">
                <a16:creationId xmlns:a16="http://schemas.microsoft.com/office/drawing/2014/main" id="{92B270F4-A2BC-6146-BE30-A9BFE03D20D4}"/>
              </a:ext>
            </a:extLst>
          </p:cNvPr>
          <p:cNvSpPr>
            <a:spLocks noGrp="1" noRot="1" noChangeAspect="1" noMove="1" noResize="1" noEditPoints="1" noAdjustHandles="1" noChangeArrowheads="1" noChangeShapeType="1" noTextEdit="1"/>
          </p:cNvSpPr>
          <p:nvPr/>
        </p:nvSpPr>
        <p:spPr>
          <a:xfrm>
            <a:off x="1524001" y="5575300"/>
            <a:ext cx="733901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90" name="Subtitle 2">
            <a:extLst>
              <a:ext uri="{FF2B5EF4-FFF2-40B4-BE49-F238E27FC236}">
                <a16:creationId xmlns:a16="http://schemas.microsoft.com/office/drawing/2014/main" id="{A75A0682-50BD-BD41-9900-EDE8311157AC}"/>
              </a:ext>
            </a:extLst>
          </p:cNvPr>
          <p:cNvSpPr>
            <a:spLocks noGrp="1" noChangeArrowheads="1"/>
          </p:cNvSpPr>
          <p:nvPr>
            <p:ph type="subTitle" idx="1"/>
          </p:nvPr>
        </p:nvSpPr>
        <p:spPr>
          <a:xfrm>
            <a:off x="1519239" y="5624514"/>
            <a:ext cx="3208337" cy="593725"/>
          </a:xfrm>
        </p:spPr>
        <p:txBody>
          <a:bodyPr anchor="ctr"/>
          <a:lstStyle/>
          <a:p>
            <a:pPr algn="l" eaLnBrk="1" hangingPunct="1">
              <a:spcBef>
                <a:spcPct val="0"/>
              </a:spcBef>
            </a:pPr>
            <a:r>
              <a:rPr lang="en-US" altLang="en-US" sz="2000" b="1" dirty="0">
                <a:solidFill>
                  <a:srgbClr val="7030A0"/>
                </a:solidFill>
              </a:rPr>
              <a:t>G R </a:t>
            </a:r>
            <a:r>
              <a:rPr lang="en-US" altLang="en-US" sz="2000" b="1" dirty="0" err="1">
                <a:solidFill>
                  <a:srgbClr val="7030A0"/>
                </a:solidFill>
              </a:rPr>
              <a:t>Chandak</a:t>
            </a:r>
            <a:r>
              <a:rPr lang="en-US" altLang="en-US" sz="2000" b="1" dirty="0">
                <a:solidFill>
                  <a:srgbClr val="7030A0"/>
                </a:solidFill>
              </a:rPr>
              <a:t>, MD, PhD, DNB</a:t>
            </a:r>
          </a:p>
          <a:p>
            <a:pPr algn="l" eaLnBrk="1" hangingPunct="1">
              <a:spcBef>
                <a:spcPct val="0"/>
              </a:spcBef>
            </a:pPr>
            <a:r>
              <a:rPr lang="en-US" altLang="en-US" sz="1600" b="1" dirty="0">
                <a:solidFill>
                  <a:srgbClr val="7030A0"/>
                </a:solidFill>
              </a:rPr>
              <a:t>Sir J C Bose Fellow, CSIR-CCMB</a:t>
            </a:r>
          </a:p>
        </p:txBody>
      </p:sp>
      <p:sp>
        <p:nvSpPr>
          <p:cNvPr id="11" name="Title 1">
            <a:extLst>
              <a:ext uri="{FF2B5EF4-FFF2-40B4-BE49-F238E27FC236}">
                <a16:creationId xmlns:a16="http://schemas.microsoft.com/office/drawing/2014/main" id="{CC992188-328D-D442-8A68-0FBE7C6007DF}"/>
              </a:ext>
            </a:extLst>
          </p:cNvPr>
          <p:cNvSpPr txBox="1">
            <a:spLocks noGrp="1" noChangeArrowheads="1"/>
          </p:cNvSpPr>
          <p:nvPr>
            <p:ph type="ctrTitle"/>
          </p:nvPr>
        </p:nvSpPr>
        <p:spPr>
          <a:xfrm>
            <a:off x="1628776" y="5949419"/>
            <a:ext cx="9033029" cy="596900"/>
          </a:xfrm>
        </p:spPr>
        <p:txBody>
          <a:bodyPr rtlCol="0">
            <a:normAutofit fontScale="90000"/>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fontAlgn="auto" hangingPunct="1">
              <a:lnSpc>
                <a:spcPct val="100000"/>
              </a:lnSpc>
              <a:spcAft>
                <a:spcPts val="0"/>
              </a:spcAft>
              <a:buNone/>
              <a:defRPr/>
            </a:pPr>
            <a:br>
              <a:rPr lang="en-US" altLang="en-US" sz="2800" b="1" dirty="0">
                <a:latin typeface="Calibri" panose="020F0502020204030204" pitchFamily="34" charset="0"/>
                <a:cs typeface="Calibri" panose="020F0502020204030204" pitchFamily="34" charset="0"/>
              </a:rPr>
            </a:br>
            <a:r>
              <a:rPr lang="en-IN" altLang="en-US" sz="4000" b="1" dirty="0">
                <a:latin typeface="+mn-lt"/>
                <a:cs typeface="Calibri" panose="020F0502020204030204" pitchFamily="34" charset="0"/>
              </a:rPr>
              <a:t>Development of A Molecular Test </a:t>
            </a:r>
            <a:br>
              <a:rPr lang="en-IN" altLang="en-US" sz="4000" b="1" dirty="0">
                <a:latin typeface="+mn-lt"/>
                <a:cs typeface="Calibri" panose="020F0502020204030204" pitchFamily="34" charset="0"/>
              </a:rPr>
            </a:br>
            <a:r>
              <a:rPr lang="en-IN" altLang="en-US" sz="4000" b="1" dirty="0">
                <a:latin typeface="+mn-lt"/>
                <a:cs typeface="Calibri" panose="020F0502020204030204" pitchFamily="34" charset="0"/>
              </a:rPr>
              <a:t>for S</a:t>
            </a:r>
            <a:r>
              <a:rPr lang="en-IN" sz="4000" b="1" dirty="0">
                <a:latin typeface="+mn-lt"/>
              </a:rPr>
              <a:t>ickle Cell Anaemia</a:t>
            </a:r>
            <a:br>
              <a:rPr lang="en-IN" sz="3100" b="1" dirty="0">
                <a:latin typeface="+mn-lt"/>
              </a:rPr>
            </a:br>
            <a:r>
              <a:rPr lang="en-IN" sz="2700" b="1" i="1" dirty="0">
                <a:solidFill>
                  <a:srgbClr val="FFFF00"/>
                </a:solidFill>
                <a:latin typeface="+mn-lt"/>
              </a:rPr>
              <a:t>CSIR SCAN - Robust, Rapid and Affordable Test</a:t>
            </a:r>
            <a:br>
              <a:rPr lang="en-IN" sz="4900" b="1" dirty="0">
                <a:latin typeface="+mn-lt"/>
              </a:rPr>
            </a:br>
            <a:br>
              <a:rPr lang="en-IN" dirty="0">
                <a:latin typeface="Calibri" panose="020F0502020204030204" pitchFamily="34" charset="0"/>
                <a:cs typeface="Calibri" panose="020F0502020204030204" pitchFamily="34" charset="0"/>
              </a:rPr>
            </a:br>
            <a:endParaRPr lang="en-US" altLang="en-US" sz="3600" b="1" dirty="0">
              <a:latin typeface="Calibri" panose="020F0502020204030204" pitchFamily="34" charset="0"/>
              <a:cs typeface="Calibri" panose="020F0502020204030204" pitchFamily="34" charset="0"/>
            </a:endParaRPr>
          </a:p>
        </p:txBody>
      </p:sp>
      <p:pic>
        <p:nvPicPr>
          <p:cNvPr id="16392" name="Picture 9" descr="C:\WINDOWS\Profiles\Thangs\Application Data\Microsoft\Media Catalog\Csir.gif">
            <a:extLst>
              <a:ext uri="{FF2B5EF4-FFF2-40B4-BE49-F238E27FC236}">
                <a16:creationId xmlns:a16="http://schemas.microsoft.com/office/drawing/2014/main" id="{FF180255-1B0A-8244-BA33-79585AEB34A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1713" y="5646739"/>
            <a:ext cx="5381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descr="C:\data\GIRI\main building.jpg">
            <a:extLst>
              <a:ext uri="{FF2B5EF4-FFF2-40B4-BE49-F238E27FC236}">
                <a16:creationId xmlns:a16="http://schemas.microsoft.com/office/drawing/2014/main" id="{B16E87D0-95E1-DC42-9843-C7CD4B2E6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081"/>
          <a:stretch>
            <a:fillRect/>
          </a:stretch>
        </p:blipFill>
        <p:spPr bwMode="auto">
          <a:xfrm>
            <a:off x="8907463" y="5570538"/>
            <a:ext cx="2303462" cy="1243012"/>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7D601D8E-0073-2545-8CBA-50F3D3B4C4EF}"/>
              </a:ext>
            </a:extLst>
          </p:cNvPr>
          <p:cNvSpPr txBox="1">
            <a:spLocks noChangeArrowheads="1"/>
          </p:cNvSpPr>
          <p:nvPr/>
        </p:nvSpPr>
        <p:spPr bwMode="auto">
          <a:xfrm>
            <a:off x="4538545" y="5610111"/>
            <a:ext cx="4332637" cy="593725"/>
          </a:xfrm>
          <a:prstGeom prst="rect">
            <a:avLst/>
          </a:prstGeom>
          <a:noFill/>
          <a:ln w="9525">
            <a:noFill/>
            <a:miter lim="800000"/>
            <a:headEnd/>
            <a:tailEnd/>
          </a:ln>
        </p:spPr>
        <p:txBody>
          <a:bodyPr anchor="ct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7030A0"/>
                </a:solidFill>
                <a:effectLst/>
                <a:uLnTx/>
                <a:uFillTx/>
                <a:latin typeface="Calibri"/>
                <a:ea typeface="ＭＳ Ｐゴシック" panose="020B0600070205080204" pitchFamily="34" charset="-128"/>
                <a:cs typeface="+mn-cs"/>
              </a:rPr>
              <a:t>National Training of Trainers (</a:t>
            </a:r>
            <a:r>
              <a:rPr kumimoji="0" lang="en-US" altLang="en-US" sz="1600" b="1" i="0" u="none" strike="noStrike" kern="1200" cap="none" spc="0" normalizeH="0" baseline="0" noProof="0" dirty="0" err="1">
                <a:ln>
                  <a:noFill/>
                </a:ln>
                <a:solidFill>
                  <a:srgbClr val="7030A0"/>
                </a:solidFill>
                <a:effectLst/>
                <a:uLnTx/>
                <a:uFillTx/>
                <a:latin typeface="Calibri"/>
                <a:ea typeface="ＭＳ Ｐゴシック" panose="020B0600070205080204" pitchFamily="34" charset="-128"/>
                <a:cs typeface="+mn-cs"/>
              </a:rPr>
              <a:t>ToT</a:t>
            </a:r>
            <a:r>
              <a:rPr kumimoji="0" lang="en-US" altLang="en-US" sz="1600" b="1" i="0" u="none" strike="noStrike" kern="1200" cap="none" spc="0" normalizeH="0" baseline="0" noProof="0" dirty="0">
                <a:ln>
                  <a:noFill/>
                </a:ln>
                <a:solidFill>
                  <a:srgbClr val="7030A0"/>
                </a:solidFill>
                <a:effectLst/>
                <a:uLnTx/>
                <a:uFillTx/>
                <a:latin typeface="Calibri"/>
                <a:ea typeface="ＭＳ Ｐゴシック" panose="020B0600070205080204" pitchFamily="34" charset="-128"/>
                <a:cs typeface="+mn-cs"/>
              </a:rPr>
              <a:t>), NSCAEM</a:t>
            </a:r>
            <a:endParaRPr kumimoji="0" lang="en-US" altLang="en-US" sz="2000" b="1" i="0" u="none" strike="noStrike" kern="1200" cap="none" spc="0" normalizeH="0" baseline="0" noProof="0" dirty="0">
              <a:ln>
                <a:noFill/>
              </a:ln>
              <a:solidFill>
                <a:srgbClr val="7030A0"/>
              </a:solidFill>
              <a:effectLst/>
              <a:uLnTx/>
              <a:uFillTx/>
              <a:latin typeface="Calibri"/>
              <a:ea typeface="ＭＳ Ｐゴシック" panose="020B0600070205080204" pitchFamily="34" charset="-128"/>
              <a:cs typeface="+mn-cs"/>
            </a:endParaRP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7030A0"/>
                </a:solidFill>
                <a:effectLst/>
                <a:uLnTx/>
                <a:uFillTx/>
                <a:latin typeface="Calibri"/>
                <a:ea typeface="ＭＳ Ｐゴシック" panose="020B0600070205080204" pitchFamily="34" charset="-128"/>
                <a:cs typeface="+mn-cs"/>
              </a:rPr>
              <a:t>NHM, Bhopal, </a:t>
            </a:r>
            <a:r>
              <a:rPr lang="en-US" altLang="en-US" sz="1400" b="1" i="1" dirty="0">
                <a:solidFill>
                  <a:srgbClr val="7030A0"/>
                </a:solidFill>
                <a:latin typeface="Calibri"/>
                <a:ea typeface="ＭＳ Ｐゴシック" panose="020B0600070205080204" pitchFamily="34" charset="-128"/>
              </a:rPr>
              <a:t>23</a:t>
            </a:r>
            <a:r>
              <a:rPr lang="en-US" altLang="en-US" sz="1400" b="1" i="1" baseline="30000" dirty="0">
                <a:solidFill>
                  <a:srgbClr val="7030A0"/>
                </a:solidFill>
                <a:latin typeface="Calibri"/>
                <a:ea typeface="ＭＳ Ｐゴシック" panose="020B0600070205080204" pitchFamily="34" charset="-128"/>
              </a:rPr>
              <a:t>rd</a:t>
            </a:r>
            <a:r>
              <a:rPr lang="en-US" altLang="en-US" sz="1400" b="1" i="1" dirty="0">
                <a:solidFill>
                  <a:srgbClr val="7030A0"/>
                </a:solidFill>
                <a:latin typeface="Calibri"/>
                <a:ea typeface="ＭＳ Ｐゴシック" panose="020B0600070205080204" pitchFamily="34" charset="-128"/>
              </a:rPr>
              <a:t> </a:t>
            </a:r>
            <a:r>
              <a:rPr kumimoji="0" lang="en-US" altLang="en-US" sz="1400" b="1" i="1" u="none" strike="noStrike" kern="1200" cap="none" spc="0" normalizeH="0" baseline="0" noProof="0" dirty="0">
                <a:ln>
                  <a:noFill/>
                </a:ln>
                <a:solidFill>
                  <a:srgbClr val="7030A0"/>
                </a:solidFill>
                <a:effectLst/>
                <a:uLnTx/>
                <a:uFillTx/>
                <a:latin typeface="Calibri"/>
                <a:ea typeface="ＭＳ Ｐゴシック" panose="020B0600070205080204" pitchFamily="34" charset="-128"/>
                <a:cs typeface="+mn-cs"/>
              </a:rPr>
              <a:t>October 2024</a:t>
            </a:r>
          </a:p>
        </p:txBody>
      </p:sp>
      <p:pic>
        <p:nvPicPr>
          <p:cNvPr id="2" name="Picture 1">
            <a:extLst>
              <a:ext uri="{FF2B5EF4-FFF2-40B4-BE49-F238E27FC236}">
                <a16:creationId xmlns:a16="http://schemas.microsoft.com/office/drawing/2014/main" id="{3B955FD6-794D-2948-5505-3114B632253E}"/>
              </a:ext>
            </a:extLst>
          </p:cNvPr>
          <p:cNvPicPr>
            <a:picLocks noChangeAspect="1" noChangeArrowheads="1"/>
          </p:cNvPicPr>
          <p:nvPr/>
        </p:nvPicPr>
        <p:blipFill>
          <a:blip r:embed="rId7">
            <a:lum contrast="18000"/>
            <a:extLst>
              <a:ext uri="{28A0092B-C50C-407E-A947-70E740481C1C}">
                <a14:useLocalDpi xmlns:a14="http://schemas.microsoft.com/office/drawing/2010/main" val="0"/>
              </a:ext>
            </a:extLst>
          </a:blip>
          <a:srcRect/>
          <a:stretch>
            <a:fillRect/>
          </a:stretch>
        </p:blipFill>
        <p:spPr bwMode="auto">
          <a:xfrm>
            <a:off x="9891441" y="4060920"/>
            <a:ext cx="1700484" cy="151334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1EFE23-136F-9AB5-FF81-083C3FA62C08}"/>
              </a:ext>
            </a:extLst>
          </p:cNvPr>
          <p:cNvPicPr>
            <a:picLocks noChangeAspect="1" noChangeArrowheads="1"/>
          </p:cNvPicPr>
          <p:nvPr/>
        </p:nvPicPr>
        <p:blipFill>
          <a:blip r:embed="rId8">
            <a:lum bright="18000" contrast="36000"/>
            <a:extLst>
              <a:ext uri="{28A0092B-C50C-407E-A947-70E740481C1C}">
                <a14:useLocalDpi xmlns:a14="http://schemas.microsoft.com/office/drawing/2010/main" val="0"/>
              </a:ext>
            </a:extLst>
          </a:blip>
          <a:srcRect/>
          <a:stretch>
            <a:fillRect/>
          </a:stretch>
        </p:blipFill>
        <p:spPr bwMode="auto">
          <a:xfrm>
            <a:off x="590396" y="4093683"/>
            <a:ext cx="1811104" cy="145700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2BFFEC1-ADEC-2B2D-0A11-3CD12CF7944E}"/>
              </a:ext>
            </a:extLst>
          </p:cNvPr>
          <p:cNvSpPr txBox="1">
            <a:spLocks/>
          </p:cNvSpPr>
          <p:nvPr/>
        </p:nvSpPr>
        <p:spPr bwMode="auto">
          <a:xfrm>
            <a:off x="7359792" y="479339"/>
            <a:ext cx="3992145" cy="46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CSIR</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Sickle Cell </a:t>
            </a:r>
            <a:r>
              <a:rPr kumimoji="0" lang="en-US" sz="2400" b="1" i="0" u="none" strike="noStrike" kern="1200" cap="none" spc="0" normalizeH="0" baseline="0" noProof="0" dirty="0" err="1">
                <a:ln>
                  <a:noFill/>
                </a:ln>
                <a:solidFill>
                  <a:srgbClr val="002060"/>
                </a:solidFill>
                <a:effectLst/>
                <a:uLnTx/>
                <a:uFillTx/>
                <a:latin typeface="Calibri" panose="020F0502020204030204" pitchFamily="34" charset="0"/>
                <a:ea typeface="+mj-ea"/>
                <a:cs typeface="Calibri" panose="020F0502020204030204" pitchFamily="34" charset="0"/>
              </a:rPr>
              <a:t>Anaemia</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 Mission</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6412" y="355646"/>
            <a:ext cx="84981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Concordance Analysis of DBS PCR</a:t>
            </a: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053760454"/>
              </p:ext>
            </p:extLst>
          </p:nvPr>
        </p:nvGraphicFramePr>
        <p:xfrm>
          <a:off x="828399" y="2419940"/>
          <a:ext cx="4903248" cy="1977390"/>
        </p:xfrm>
        <a:graphic>
          <a:graphicData uri="http://schemas.openxmlformats.org/drawingml/2006/table">
            <a:tbl>
              <a:tblPr>
                <a:tableStyleId>{616DA210-FB5B-4158-B5E0-FEB733F419BA}</a:tableStyleId>
              </a:tblPr>
              <a:tblGrid>
                <a:gridCol w="4006673">
                  <a:extLst>
                    <a:ext uri="{9D8B030D-6E8A-4147-A177-3AD203B41FA5}">
                      <a16:colId xmlns:a16="http://schemas.microsoft.com/office/drawing/2014/main" val="844360863"/>
                    </a:ext>
                  </a:extLst>
                </a:gridCol>
                <a:gridCol w="896575">
                  <a:extLst>
                    <a:ext uri="{9D8B030D-6E8A-4147-A177-3AD203B41FA5}">
                      <a16:colId xmlns:a16="http://schemas.microsoft.com/office/drawing/2014/main" val="626938619"/>
                    </a:ext>
                  </a:extLst>
                </a:gridCol>
              </a:tblGrid>
              <a:tr h="233748">
                <a:tc>
                  <a:txBody>
                    <a:bodyPr/>
                    <a:lstStyle/>
                    <a:p>
                      <a:pPr algn="l" fontAlgn="b"/>
                      <a:r>
                        <a:rPr lang="en-IN" sz="1800" b="1" u="none" strike="noStrike" dirty="0">
                          <a:effectLst/>
                        </a:rPr>
                        <a:t> </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IN" sz="1800" b="1" i="0" u="none" strike="noStrike" dirty="0">
                          <a:solidFill>
                            <a:schemeClr val="tx1"/>
                          </a:solidFill>
                          <a:effectLst/>
                          <a:latin typeface="+mn-lt"/>
                        </a:rPr>
                        <a:t>CIMS</a:t>
                      </a:r>
                      <a:endParaRPr lang="en-IN"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65165753"/>
                  </a:ext>
                </a:extLst>
              </a:tr>
              <a:tr h="233748">
                <a:tc>
                  <a:txBody>
                    <a:bodyPr/>
                    <a:lstStyle/>
                    <a:p>
                      <a:pPr algn="l" fontAlgn="b"/>
                      <a:r>
                        <a:rPr lang="en-GB" sz="1800" b="1" u="none" strike="noStrike" dirty="0">
                          <a:effectLst/>
                        </a:rPr>
                        <a:t> Total no. of samples received</a:t>
                      </a:r>
                      <a:endParaRPr lang="en-GB"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1559</a:t>
                      </a:r>
                    </a:p>
                  </a:txBody>
                  <a:tcPr marL="9525" marR="9525" marT="9525" marB="0" anchor="b"/>
                </a:tc>
                <a:extLst>
                  <a:ext uri="{0D108BD9-81ED-4DB2-BD59-A6C34878D82A}">
                    <a16:rowId xmlns:a16="http://schemas.microsoft.com/office/drawing/2014/main" val="63727826"/>
                  </a:ext>
                </a:extLst>
              </a:tr>
              <a:tr h="233748">
                <a:tc>
                  <a:txBody>
                    <a:bodyPr/>
                    <a:lstStyle/>
                    <a:p>
                      <a:pPr algn="l" fontAlgn="b"/>
                      <a:r>
                        <a:rPr lang="en-IN" sz="1800" b="1" u="none" strike="noStrike" dirty="0">
                          <a:effectLst/>
                        </a:rPr>
                        <a:t> Overall concordance</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1474</a:t>
                      </a:r>
                    </a:p>
                  </a:txBody>
                  <a:tcPr marL="9525" marR="9525" marT="9525" marB="0" anchor="b"/>
                </a:tc>
                <a:extLst>
                  <a:ext uri="{0D108BD9-81ED-4DB2-BD59-A6C34878D82A}">
                    <a16:rowId xmlns:a16="http://schemas.microsoft.com/office/drawing/2014/main" val="1515816228"/>
                  </a:ext>
                </a:extLst>
              </a:tr>
              <a:tr h="233748">
                <a:tc>
                  <a:txBody>
                    <a:bodyPr/>
                    <a:lstStyle/>
                    <a:p>
                      <a:pPr algn="l" fontAlgn="b"/>
                      <a:r>
                        <a:rPr lang="en-IN" sz="1800" b="1" u="none" strike="noStrike" dirty="0">
                          <a:effectLst/>
                        </a:rPr>
                        <a:t> Overall discordance</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62</a:t>
                      </a:r>
                    </a:p>
                  </a:txBody>
                  <a:tcPr marL="9525" marR="9525" marT="9525" marB="0" anchor="b"/>
                </a:tc>
                <a:extLst>
                  <a:ext uri="{0D108BD9-81ED-4DB2-BD59-A6C34878D82A}">
                    <a16:rowId xmlns:a16="http://schemas.microsoft.com/office/drawing/2014/main" val="2625998392"/>
                  </a:ext>
                </a:extLst>
              </a:tr>
              <a:tr h="233748">
                <a:tc>
                  <a:txBody>
                    <a:bodyPr/>
                    <a:lstStyle/>
                    <a:p>
                      <a:pPr algn="l" fontAlgn="b"/>
                      <a:r>
                        <a:rPr lang="en-IN" sz="1800" b="1" u="none" strike="noStrike" dirty="0">
                          <a:effectLst/>
                        </a:rPr>
                        <a:t> AA</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1152</a:t>
                      </a:r>
                    </a:p>
                  </a:txBody>
                  <a:tcPr marL="9525" marR="9525" marT="9525" marB="0" anchor="b"/>
                </a:tc>
                <a:extLst>
                  <a:ext uri="{0D108BD9-81ED-4DB2-BD59-A6C34878D82A}">
                    <a16:rowId xmlns:a16="http://schemas.microsoft.com/office/drawing/2014/main" val="2996499497"/>
                  </a:ext>
                </a:extLst>
              </a:tr>
              <a:tr h="233748">
                <a:tc>
                  <a:txBody>
                    <a:bodyPr/>
                    <a:lstStyle/>
                    <a:p>
                      <a:pPr algn="l" fontAlgn="b"/>
                      <a:r>
                        <a:rPr lang="en-IN" sz="1800" b="1" u="none" strike="noStrike" dirty="0">
                          <a:effectLst/>
                        </a:rPr>
                        <a:t> AT</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284</a:t>
                      </a:r>
                    </a:p>
                  </a:txBody>
                  <a:tcPr marL="9525" marR="9525" marT="9525" marB="0" anchor="b"/>
                </a:tc>
                <a:extLst>
                  <a:ext uri="{0D108BD9-81ED-4DB2-BD59-A6C34878D82A}">
                    <a16:rowId xmlns:a16="http://schemas.microsoft.com/office/drawing/2014/main" val="2656517107"/>
                  </a:ext>
                </a:extLst>
              </a:tr>
              <a:tr h="233748">
                <a:tc>
                  <a:txBody>
                    <a:bodyPr/>
                    <a:lstStyle/>
                    <a:p>
                      <a:pPr algn="l" fontAlgn="b"/>
                      <a:r>
                        <a:rPr lang="en-IN" sz="1800" b="1" u="none" strike="noStrike" dirty="0">
                          <a:effectLst/>
                        </a:rPr>
                        <a:t> TT</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IN" sz="1800" b="1" i="0" u="none" strike="noStrike" dirty="0">
                          <a:solidFill>
                            <a:srgbClr val="000000"/>
                          </a:solidFill>
                          <a:effectLst/>
                          <a:latin typeface="Calibri" panose="020F0502020204030204" pitchFamily="34" charset="0"/>
                        </a:rPr>
                        <a:t>38</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35339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04944068"/>
              </p:ext>
            </p:extLst>
          </p:nvPr>
        </p:nvGraphicFramePr>
        <p:xfrm>
          <a:off x="828399" y="5330633"/>
          <a:ext cx="4717070" cy="748434"/>
        </p:xfrm>
        <a:graphic>
          <a:graphicData uri="http://schemas.openxmlformats.org/drawingml/2006/table">
            <a:tbl>
              <a:tblPr/>
              <a:tblGrid>
                <a:gridCol w="3396881">
                  <a:extLst>
                    <a:ext uri="{9D8B030D-6E8A-4147-A177-3AD203B41FA5}">
                      <a16:colId xmlns:a16="http://schemas.microsoft.com/office/drawing/2014/main" val="1566491002"/>
                    </a:ext>
                  </a:extLst>
                </a:gridCol>
                <a:gridCol w="1320189">
                  <a:extLst>
                    <a:ext uri="{9D8B030D-6E8A-4147-A177-3AD203B41FA5}">
                      <a16:colId xmlns:a16="http://schemas.microsoft.com/office/drawing/2014/main" val="186283102"/>
                    </a:ext>
                  </a:extLst>
                </a:gridCol>
              </a:tblGrid>
              <a:tr h="374217">
                <a:tc>
                  <a:txBody>
                    <a:bodyPr/>
                    <a:lstStyle/>
                    <a:p>
                      <a:pPr algn="l" fontAlgn="b"/>
                      <a:r>
                        <a:rPr lang="en-IN" sz="2000" b="1" i="0" u="none" strike="noStrike" dirty="0">
                          <a:solidFill>
                            <a:srgbClr val="00B050"/>
                          </a:solidFill>
                          <a:effectLst/>
                          <a:latin typeface="Calibri" panose="020F0502020204030204" pitchFamily="34" charset="0"/>
                        </a:rPr>
                        <a:t> Overall concordance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2000" b="1" i="0" u="none" strike="noStrike" dirty="0">
                          <a:solidFill>
                            <a:srgbClr val="00B050"/>
                          </a:solidFill>
                          <a:effectLst/>
                          <a:latin typeface="Calibri" panose="020F0502020204030204" pitchFamily="34" charset="0"/>
                        </a:rPr>
                        <a:t>95.96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876209"/>
                  </a:ext>
                </a:extLst>
              </a:tr>
              <a:tr h="374217">
                <a:tc>
                  <a:txBody>
                    <a:bodyPr/>
                    <a:lstStyle/>
                    <a:p>
                      <a:pPr algn="l" fontAlgn="b"/>
                      <a:r>
                        <a:rPr lang="en-IN" sz="2000" b="1" i="0" u="none" strike="noStrike" dirty="0">
                          <a:solidFill>
                            <a:srgbClr val="FF0000"/>
                          </a:solidFill>
                          <a:effectLst/>
                          <a:latin typeface="Calibri" panose="020F0502020204030204" pitchFamily="34" charset="0"/>
                        </a:rPr>
                        <a:t> Overall discordance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2000" b="1" i="0" u="none" strike="noStrike" dirty="0">
                          <a:solidFill>
                            <a:srgbClr val="FF0000"/>
                          </a:solidFill>
                          <a:effectLst/>
                          <a:latin typeface="Calibri" panose="020F0502020204030204" pitchFamily="34" charset="0"/>
                        </a:rPr>
                        <a:t>4.04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3911528"/>
                  </a:ext>
                </a:extLst>
              </a:tr>
            </a:tbl>
          </a:graphicData>
        </a:graphic>
      </p:graphicFrame>
      <p:graphicFrame>
        <p:nvGraphicFramePr>
          <p:cNvPr id="2" name="Table 1">
            <a:extLst>
              <a:ext uri="{FF2B5EF4-FFF2-40B4-BE49-F238E27FC236}">
                <a16:creationId xmlns:a16="http://schemas.microsoft.com/office/drawing/2014/main" id="{E049F9BC-6F6B-05E7-CEDE-F4B48EF31329}"/>
              </a:ext>
            </a:extLst>
          </p:cNvPr>
          <p:cNvGraphicFramePr>
            <a:graphicFrameLocks noGrp="1"/>
          </p:cNvGraphicFramePr>
          <p:nvPr>
            <p:extLst>
              <p:ext uri="{D42A27DB-BD31-4B8C-83A1-F6EECF244321}">
                <p14:modId xmlns:p14="http://schemas.microsoft.com/office/powerpoint/2010/main" val="3348978563"/>
              </p:ext>
            </p:extLst>
          </p:nvPr>
        </p:nvGraphicFramePr>
        <p:xfrm>
          <a:off x="6460355" y="2397670"/>
          <a:ext cx="4906904" cy="2261235"/>
        </p:xfrm>
        <a:graphic>
          <a:graphicData uri="http://schemas.openxmlformats.org/drawingml/2006/table">
            <a:tbl>
              <a:tblPr>
                <a:tableStyleId>{616DA210-FB5B-4158-B5E0-FEB733F419BA}</a:tableStyleId>
              </a:tblPr>
              <a:tblGrid>
                <a:gridCol w="4010329">
                  <a:extLst>
                    <a:ext uri="{9D8B030D-6E8A-4147-A177-3AD203B41FA5}">
                      <a16:colId xmlns:a16="http://schemas.microsoft.com/office/drawing/2014/main" val="844360863"/>
                    </a:ext>
                  </a:extLst>
                </a:gridCol>
                <a:gridCol w="896575">
                  <a:extLst>
                    <a:ext uri="{9D8B030D-6E8A-4147-A177-3AD203B41FA5}">
                      <a16:colId xmlns:a16="http://schemas.microsoft.com/office/drawing/2014/main" val="626938619"/>
                    </a:ext>
                  </a:extLst>
                </a:gridCol>
              </a:tblGrid>
              <a:tr h="233748">
                <a:tc>
                  <a:txBody>
                    <a:bodyPr/>
                    <a:lstStyle/>
                    <a:p>
                      <a:pPr algn="l" fontAlgn="b"/>
                      <a:r>
                        <a:rPr lang="en-IN" sz="1800" b="1" u="none" strike="noStrike" dirty="0">
                          <a:effectLst/>
                        </a:rPr>
                        <a:t> </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IN" sz="1800" b="1" i="0" u="none" strike="noStrike" dirty="0">
                          <a:solidFill>
                            <a:schemeClr val="tx1"/>
                          </a:solidFill>
                          <a:effectLst/>
                          <a:latin typeface="+mn-lt"/>
                        </a:rPr>
                        <a:t>CIMS</a:t>
                      </a:r>
                      <a:endParaRPr lang="en-IN"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65165753"/>
                  </a:ext>
                </a:extLst>
              </a:tr>
              <a:tr h="233748">
                <a:tc>
                  <a:txBody>
                    <a:bodyPr/>
                    <a:lstStyle/>
                    <a:p>
                      <a:pPr algn="l" fontAlgn="b"/>
                      <a:r>
                        <a:rPr lang="en-GB" sz="1800" b="1" u="none" strike="noStrike" dirty="0">
                          <a:effectLst/>
                        </a:rPr>
                        <a:t> Total no. of samples received</a:t>
                      </a:r>
                      <a:endParaRPr lang="en-GB"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266</a:t>
                      </a:r>
                    </a:p>
                  </a:txBody>
                  <a:tcPr marL="9525" marR="9525" marT="9525" marB="0" anchor="b"/>
                </a:tc>
                <a:extLst>
                  <a:ext uri="{0D108BD9-81ED-4DB2-BD59-A6C34878D82A}">
                    <a16:rowId xmlns:a16="http://schemas.microsoft.com/office/drawing/2014/main" val="63727826"/>
                  </a:ext>
                </a:extLst>
              </a:tr>
              <a:tr h="233748">
                <a:tc>
                  <a:txBody>
                    <a:bodyPr/>
                    <a:lstStyle/>
                    <a:p>
                      <a:pPr algn="l" fontAlgn="b"/>
                      <a:r>
                        <a:rPr lang="en-IN" sz="1800" b="1" u="none" strike="noStrike" dirty="0">
                          <a:effectLst/>
                        </a:rPr>
                        <a:t> Overall concordance</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250</a:t>
                      </a:r>
                    </a:p>
                  </a:txBody>
                  <a:tcPr marL="9525" marR="9525" marT="9525" marB="0" anchor="b"/>
                </a:tc>
                <a:extLst>
                  <a:ext uri="{0D108BD9-81ED-4DB2-BD59-A6C34878D82A}">
                    <a16:rowId xmlns:a16="http://schemas.microsoft.com/office/drawing/2014/main" val="1515816228"/>
                  </a:ext>
                </a:extLst>
              </a:tr>
              <a:tr h="233748">
                <a:tc>
                  <a:txBody>
                    <a:bodyPr/>
                    <a:lstStyle/>
                    <a:p>
                      <a:pPr algn="l" fontAlgn="b"/>
                      <a:r>
                        <a:rPr lang="en-IN" sz="1800" b="1" u="none" strike="noStrike" dirty="0">
                          <a:effectLst/>
                        </a:rPr>
                        <a:t> Overall discordance</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2625998392"/>
                  </a:ext>
                </a:extLst>
              </a:tr>
              <a:tr h="233748">
                <a:tc>
                  <a:txBody>
                    <a:bodyPr/>
                    <a:lstStyle/>
                    <a:p>
                      <a:pPr algn="l" fontAlgn="b"/>
                      <a:r>
                        <a:rPr lang="en-IN" sz="1800" b="1" u="none" strike="noStrike" dirty="0">
                          <a:effectLst/>
                        </a:rPr>
                        <a:t> AA</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24</a:t>
                      </a:r>
                    </a:p>
                  </a:txBody>
                  <a:tcPr marL="9525" marR="9525" marT="9525" marB="0" anchor="b"/>
                </a:tc>
                <a:extLst>
                  <a:ext uri="{0D108BD9-81ED-4DB2-BD59-A6C34878D82A}">
                    <a16:rowId xmlns:a16="http://schemas.microsoft.com/office/drawing/2014/main" val="2996499497"/>
                  </a:ext>
                </a:extLst>
              </a:tr>
              <a:tr h="233748">
                <a:tc>
                  <a:txBody>
                    <a:bodyPr/>
                    <a:lstStyle/>
                    <a:p>
                      <a:pPr algn="l" fontAlgn="b"/>
                      <a:r>
                        <a:rPr lang="en-IN" sz="1800" b="1" u="none" strike="noStrike" dirty="0">
                          <a:effectLst/>
                        </a:rPr>
                        <a:t> AT</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195</a:t>
                      </a:r>
                    </a:p>
                  </a:txBody>
                  <a:tcPr marL="9525" marR="9525" marT="9525" marB="0" anchor="b"/>
                </a:tc>
                <a:extLst>
                  <a:ext uri="{0D108BD9-81ED-4DB2-BD59-A6C34878D82A}">
                    <a16:rowId xmlns:a16="http://schemas.microsoft.com/office/drawing/2014/main" val="2656517107"/>
                  </a:ext>
                </a:extLst>
              </a:tr>
              <a:tr h="233748">
                <a:tc>
                  <a:txBody>
                    <a:bodyPr/>
                    <a:lstStyle/>
                    <a:p>
                      <a:pPr algn="l" fontAlgn="b"/>
                      <a:r>
                        <a:rPr lang="en-IN" sz="1800" b="1" i="0" u="none" strike="noStrike" dirty="0">
                          <a:solidFill>
                            <a:srgbClr val="000000"/>
                          </a:solidFill>
                          <a:effectLst/>
                          <a:latin typeface="Calibri" panose="020F0502020204030204" pitchFamily="34" charset="0"/>
                        </a:rPr>
                        <a:t> S</a:t>
                      </a:r>
                      <a:r>
                        <a:rPr lang="el-GR" sz="1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β</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IN" sz="1800" b="1" i="0" u="none" strike="noStrike" dirty="0">
                          <a:solidFill>
                            <a:srgbClr val="000000"/>
                          </a:solidFill>
                          <a:effectLst/>
                          <a:latin typeface="Calibri" panose="020F0502020204030204" pitchFamily="34" charset="0"/>
                        </a:rPr>
                        <a:t>10</a:t>
                      </a:r>
                    </a:p>
                  </a:txBody>
                  <a:tcPr marL="9525" marR="9525" marT="9525" marB="0" anchor="b"/>
                </a:tc>
                <a:extLst>
                  <a:ext uri="{0D108BD9-81ED-4DB2-BD59-A6C34878D82A}">
                    <a16:rowId xmlns:a16="http://schemas.microsoft.com/office/drawing/2014/main" val="2599347292"/>
                  </a:ext>
                </a:extLst>
              </a:tr>
              <a:tr h="233748">
                <a:tc>
                  <a:txBody>
                    <a:bodyPr/>
                    <a:lstStyle/>
                    <a:p>
                      <a:pPr algn="l" fontAlgn="b"/>
                      <a:r>
                        <a:rPr lang="en-IN" sz="1800" b="1" u="none" strike="noStrike" dirty="0">
                          <a:effectLst/>
                        </a:rPr>
                        <a:t> TT</a:t>
                      </a:r>
                      <a:endParaRPr lang="en-IN" sz="1800" b="1"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IN" sz="1800" b="1" i="0" u="none" strike="noStrike" dirty="0">
                          <a:solidFill>
                            <a:srgbClr val="000000"/>
                          </a:solidFill>
                          <a:effectLst/>
                          <a:latin typeface="Calibri" panose="020F0502020204030204" pitchFamily="34" charset="0"/>
                        </a:rPr>
                        <a:t>21</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3533911"/>
                  </a:ext>
                </a:extLst>
              </a:tr>
            </a:tbl>
          </a:graphicData>
        </a:graphic>
      </p:graphicFrame>
      <p:graphicFrame>
        <p:nvGraphicFramePr>
          <p:cNvPr id="3" name="Table 2">
            <a:extLst>
              <a:ext uri="{FF2B5EF4-FFF2-40B4-BE49-F238E27FC236}">
                <a16:creationId xmlns:a16="http://schemas.microsoft.com/office/drawing/2014/main" id="{8B280D78-5DF6-2278-2B2E-BCD667764DA9}"/>
              </a:ext>
            </a:extLst>
          </p:cNvPr>
          <p:cNvGraphicFramePr>
            <a:graphicFrameLocks noGrp="1"/>
          </p:cNvGraphicFramePr>
          <p:nvPr>
            <p:extLst>
              <p:ext uri="{D42A27DB-BD31-4B8C-83A1-F6EECF244321}">
                <p14:modId xmlns:p14="http://schemas.microsoft.com/office/powerpoint/2010/main" val="282609309"/>
              </p:ext>
            </p:extLst>
          </p:nvPr>
        </p:nvGraphicFramePr>
        <p:xfrm>
          <a:off x="6646533" y="5330632"/>
          <a:ext cx="4717068" cy="866968"/>
        </p:xfrm>
        <a:graphic>
          <a:graphicData uri="http://schemas.openxmlformats.org/drawingml/2006/table">
            <a:tbl>
              <a:tblPr/>
              <a:tblGrid>
                <a:gridCol w="3396880">
                  <a:extLst>
                    <a:ext uri="{9D8B030D-6E8A-4147-A177-3AD203B41FA5}">
                      <a16:colId xmlns:a16="http://schemas.microsoft.com/office/drawing/2014/main" val="1566491002"/>
                    </a:ext>
                  </a:extLst>
                </a:gridCol>
                <a:gridCol w="1320188">
                  <a:extLst>
                    <a:ext uri="{9D8B030D-6E8A-4147-A177-3AD203B41FA5}">
                      <a16:colId xmlns:a16="http://schemas.microsoft.com/office/drawing/2014/main" val="186283102"/>
                    </a:ext>
                  </a:extLst>
                </a:gridCol>
              </a:tblGrid>
              <a:tr h="433484">
                <a:tc>
                  <a:txBody>
                    <a:bodyPr/>
                    <a:lstStyle/>
                    <a:p>
                      <a:pPr algn="l" fontAlgn="b"/>
                      <a:r>
                        <a:rPr lang="en-IN" sz="2000" b="1" i="0" u="none" strike="noStrike" dirty="0">
                          <a:solidFill>
                            <a:srgbClr val="00B050"/>
                          </a:solidFill>
                          <a:effectLst/>
                          <a:latin typeface="Calibri" panose="020F0502020204030204" pitchFamily="34" charset="0"/>
                        </a:rPr>
                        <a:t> Overall concordance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2000" b="1" i="0" u="none" strike="noStrike" dirty="0">
                          <a:solidFill>
                            <a:srgbClr val="00B050"/>
                          </a:solidFill>
                          <a:effectLst/>
                          <a:latin typeface="Calibri" panose="020F0502020204030204" pitchFamily="34" charset="0"/>
                        </a:rPr>
                        <a:t>95.78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876209"/>
                  </a:ext>
                </a:extLst>
              </a:tr>
              <a:tr h="433484">
                <a:tc>
                  <a:txBody>
                    <a:bodyPr/>
                    <a:lstStyle/>
                    <a:p>
                      <a:pPr algn="l" fontAlgn="b"/>
                      <a:r>
                        <a:rPr lang="en-IN" sz="2000" b="1" i="0" u="none" strike="noStrike" dirty="0">
                          <a:solidFill>
                            <a:srgbClr val="FF0000"/>
                          </a:solidFill>
                          <a:effectLst/>
                          <a:latin typeface="Calibri" panose="020F0502020204030204" pitchFamily="34" charset="0"/>
                        </a:rPr>
                        <a:t> Overall discordance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2000" b="1" i="0" u="none" strike="noStrike" dirty="0">
                          <a:solidFill>
                            <a:srgbClr val="FF0000"/>
                          </a:solidFill>
                          <a:effectLst/>
                          <a:latin typeface="Calibri" panose="020F0502020204030204" pitchFamily="34" charset="0"/>
                        </a:rPr>
                        <a:t>4.22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3911528"/>
                  </a:ext>
                </a:extLst>
              </a:tr>
            </a:tbl>
          </a:graphicData>
        </a:graphic>
      </p:graphicFrame>
      <p:sp>
        <p:nvSpPr>
          <p:cNvPr id="6" name="Rectangle 5">
            <a:extLst>
              <a:ext uri="{FF2B5EF4-FFF2-40B4-BE49-F238E27FC236}">
                <a16:creationId xmlns:a16="http://schemas.microsoft.com/office/drawing/2014/main" id="{2E87313C-75EC-9BE8-E97F-A954512B5DE5}"/>
              </a:ext>
            </a:extLst>
          </p:cNvPr>
          <p:cNvSpPr/>
          <p:nvPr/>
        </p:nvSpPr>
        <p:spPr>
          <a:xfrm>
            <a:off x="1014575" y="1527367"/>
            <a:ext cx="47125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7030A0"/>
                </a:solidFill>
                <a:effectLst/>
                <a:uLnTx/>
                <a:uFillTx/>
                <a:latin typeface="Calibri" panose="020F0502020204030204" pitchFamily="34" charset="0"/>
                <a:ea typeface="+mn-ea"/>
                <a:cs typeface="+mn-cs"/>
              </a:rPr>
              <a:t>Solubility test vs Molecular method</a:t>
            </a:r>
            <a:endParaRPr kumimoji="0" lang="en-IN" sz="2400" b="0" i="0"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B8989CB-FDF8-89FB-5B01-EBA87989F72E}"/>
              </a:ext>
            </a:extLst>
          </p:cNvPr>
          <p:cNvSpPr/>
          <p:nvPr/>
        </p:nvSpPr>
        <p:spPr>
          <a:xfrm>
            <a:off x="7229598" y="1527366"/>
            <a:ext cx="36772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7030A0"/>
                </a:solidFill>
                <a:effectLst/>
                <a:uLnTx/>
                <a:uFillTx/>
                <a:latin typeface="Calibri" panose="020F0502020204030204" pitchFamily="34" charset="0"/>
                <a:ea typeface="+mn-ea"/>
                <a:cs typeface="+mn-cs"/>
              </a:rPr>
              <a:t>HPLC  vs Molecular method</a:t>
            </a:r>
            <a:endParaRPr kumimoji="0" lang="en-IN" sz="2400" b="0" i="0"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31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D1C7-7D44-A8A5-595A-896230274124}"/>
            </a:ext>
          </a:extLst>
        </p:cNvPr>
        <p:cNvGrpSpPr/>
        <p:nvPr/>
      </p:nvGrpSpPr>
      <p:grpSpPr>
        <a:xfrm>
          <a:off x="0" y="0"/>
          <a:ext cx="0" cy="0"/>
          <a:chOff x="0" y="0"/>
          <a:chExt cx="0" cy="0"/>
        </a:xfrm>
      </p:grpSpPr>
      <p:sp>
        <p:nvSpPr>
          <p:cNvPr id="7" name="Title 6" hidden="1">
            <a:extLst>
              <a:ext uri="{FF2B5EF4-FFF2-40B4-BE49-F238E27FC236}">
                <a16:creationId xmlns:a16="http://schemas.microsoft.com/office/drawing/2014/main" id="{845B40B3-B9BD-DABB-5A5B-431E4947127C}"/>
              </a:ext>
            </a:extLst>
          </p:cNvPr>
          <p:cNvSpPr>
            <a:spLocks noGrp="1"/>
          </p:cNvSpPr>
          <p:nvPr>
            <p:ph type="title"/>
          </p:nvPr>
        </p:nvSpPr>
        <p:spPr/>
        <p:txBody>
          <a:bodyPr/>
          <a:lstStyle/>
          <a:p>
            <a:r>
              <a:rPr lang="en-US" dirty="0"/>
              <a:t>Human resources slide 7</a:t>
            </a:r>
          </a:p>
        </p:txBody>
      </p:sp>
      <p:sp>
        <p:nvSpPr>
          <p:cNvPr id="3" name="Rectangle 2" descr="This is an image of a desk with laptop computers and people working.">
            <a:extLst>
              <a:ext uri="{FF2B5EF4-FFF2-40B4-BE49-F238E27FC236}">
                <a16:creationId xmlns:a16="http://schemas.microsoft.com/office/drawing/2014/main" id="{50ED2EFE-C5F5-8609-6536-F53A31B60FA0}"/>
              </a:ext>
            </a:extLst>
          </p:cNvPr>
          <p:cNvSpPr/>
          <p:nvPr/>
        </p:nvSpPr>
        <p:spPr>
          <a:xfrm>
            <a:off x="0" y="1859750"/>
            <a:ext cx="12192000" cy="2514601"/>
          </a:xfrm>
          <a:prstGeom prst="rect">
            <a:avLst/>
          </a:prstGeom>
          <a:gradFill>
            <a:gsLst>
              <a:gs pos="1000">
                <a:srgbClr val="7CEFD8">
                  <a:alpha val="79000"/>
                </a:srgbClr>
              </a:gs>
              <a:gs pos="61000">
                <a:srgbClr val="6672E4">
                  <a:alpha val="84000"/>
                </a:srgbClr>
              </a:gs>
              <a:gs pos="98000">
                <a:srgbClr val="882BE5">
                  <a:alpha val="66000"/>
                </a:srgbClr>
              </a:gs>
            </a:gsLst>
            <a:lin ang="5400000" scaled="1"/>
          </a:gradFill>
          <a:ln w="12700" cap="flat">
            <a:no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7F0EE87-8542-E08A-0D25-973ABD433415}"/>
              </a:ext>
              <a:ext uri="{C183D7F6-B498-43B3-948B-1728B52AA6E4}">
                <adec:decorative xmlns:adec="http://schemas.microsoft.com/office/drawing/2017/decorative" val="1"/>
              </a:ext>
            </a:extLst>
          </p:cNvPr>
          <p:cNvSpPr/>
          <p:nvPr/>
        </p:nvSpPr>
        <p:spPr>
          <a:xfrm>
            <a:off x="1650669" y="2329228"/>
            <a:ext cx="1431828" cy="1431827"/>
          </a:xfrm>
          <a:prstGeom prst="ellipse">
            <a:avLst/>
          </a:prstGeom>
          <a:solidFill>
            <a:schemeClr val="bg1">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3542204-DE3E-0698-E8FA-555969AB54A8}"/>
              </a:ext>
            </a:extLst>
          </p:cNvPr>
          <p:cNvSpPr/>
          <p:nvPr/>
        </p:nvSpPr>
        <p:spPr>
          <a:xfrm>
            <a:off x="1698546" y="2458037"/>
            <a:ext cx="239688" cy="239688"/>
          </a:xfrm>
          <a:prstGeom prst="ellipse">
            <a:avLst/>
          </a:prstGeom>
          <a:solidFill>
            <a:srgbClr val="833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1FA712F-2042-8723-BD76-0FEEAA92554B}"/>
              </a:ext>
            </a:extLst>
          </p:cNvPr>
          <p:cNvSpPr/>
          <p:nvPr/>
        </p:nvSpPr>
        <p:spPr>
          <a:xfrm>
            <a:off x="1743154" y="2502645"/>
            <a:ext cx="150473" cy="150473"/>
          </a:xfrm>
          <a:prstGeom prst="ellipse">
            <a:avLst/>
          </a:prstGeom>
          <a:solidFill>
            <a:srgbClr val="833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16AADFE-A7D4-8B82-1B80-F7197F69CAF8}"/>
              </a:ext>
            </a:extLst>
          </p:cNvPr>
          <p:cNvSpPr txBox="1"/>
          <p:nvPr/>
        </p:nvSpPr>
        <p:spPr>
          <a:xfrm>
            <a:off x="1767064" y="2823939"/>
            <a:ext cx="119904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80.25%</a:t>
            </a:r>
          </a:p>
        </p:txBody>
      </p:sp>
      <p:sp>
        <p:nvSpPr>
          <p:cNvPr id="29" name="Oval 28">
            <a:extLst>
              <a:ext uri="{FF2B5EF4-FFF2-40B4-BE49-F238E27FC236}">
                <a16:creationId xmlns:a16="http://schemas.microsoft.com/office/drawing/2014/main" id="{7F5A2EDF-DFD8-A8D7-A9A9-A770024BEA71}"/>
              </a:ext>
              <a:ext uri="{C183D7F6-B498-43B3-948B-1728B52AA6E4}">
                <adec:decorative xmlns:adec="http://schemas.microsoft.com/office/drawing/2017/decorative" val="1"/>
              </a:ext>
            </a:extLst>
          </p:cNvPr>
          <p:cNvSpPr/>
          <p:nvPr/>
        </p:nvSpPr>
        <p:spPr>
          <a:xfrm>
            <a:off x="5429173" y="2327611"/>
            <a:ext cx="1431828" cy="1431826"/>
          </a:xfrm>
          <a:prstGeom prst="ellipse">
            <a:avLst/>
          </a:prstGeom>
          <a:solidFill>
            <a:schemeClr val="bg1">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2665802-9908-A121-E7CD-D36809436837}"/>
              </a:ext>
            </a:extLst>
          </p:cNvPr>
          <p:cNvSpPr/>
          <p:nvPr/>
        </p:nvSpPr>
        <p:spPr>
          <a:xfrm>
            <a:off x="5655051" y="2292221"/>
            <a:ext cx="239688" cy="239688"/>
          </a:xfrm>
          <a:prstGeom prst="ellipse">
            <a:avLst/>
          </a:prstGeom>
          <a:solidFill>
            <a:srgbClr val="833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C4D798C-FAE6-EE6E-4072-7BC9CB11669B}"/>
              </a:ext>
            </a:extLst>
          </p:cNvPr>
          <p:cNvSpPr/>
          <p:nvPr/>
        </p:nvSpPr>
        <p:spPr>
          <a:xfrm>
            <a:off x="5699276" y="2336829"/>
            <a:ext cx="150473" cy="150473"/>
          </a:xfrm>
          <a:prstGeom prst="ellipse">
            <a:avLst/>
          </a:prstGeom>
          <a:solidFill>
            <a:srgbClr val="833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82DFCE0-48A2-ADDC-8F09-65F3657CE5A4}"/>
              </a:ext>
            </a:extLst>
          </p:cNvPr>
          <p:cNvSpPr txBox="1"/>
          <p:nvPr/>
        </p:nvSpPr>
        <p:spPr>
          <a:xfrm>
            <a:off x="5647356" y="2797303"/>
            <a:ext cx="995465"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97.9%</a:t>
            </a:r>
          </a:p>
        </p:txBody>
      </p:sp>
      <p:sp>
        <p:nvSpPr>
          <p:cNvPr id="41" name="Oval 40">
            <a:extLst>
              <a:ext uri="{FF2B5EF4-FFF2-40B4-BE49-F238E27FC236}">
                <a16:creationId xmlns:a16="http://schemas.microsoft.com/office/drawing/2014/main" id="{49FE7D1E-8AB1-F025-5225-A9E78AC10867}"/>
              </a:ext>
            </a:extLst>
          </p:cNvPr>
          <p:cNvSpPr/>
          <p:nvPr/>
        </p:nvSpPr>
        <p:spPr>
          <a:xfrm>
            <a:off x="9016741" y="2377599"/>
            <a:ext cx="1431828" cy="1431826"/>
          </a:xfrm>
          <a:prstGeom prst="ellipse">
            <a:avLst/>
          </a:prstGeom>
          <a:solidFill>
            <a:schemeClr val="bg1">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EF94B26D-1279-32F1-F62A-9AA052228BCD}"/>
              </a:ext>
              <a:ext uri="{C183D7F6-B498-43B3-948B-1728B52AA6E4}">
                <adec:decorative xmlns:adec="http://schemas.microsoft.com/office/drawing/2017/decorative" val="1"/>
              </a:ext>
            </a:extLst>
          </p:cNvPr>
          <p:cNvSpPr/>
          <p:nvPr/>
        </p:nvSpPr>
        <p:spPr>
          <a:xfrm>
            <a:off x="9016741" y="2377599"/>
            <a:ext cx="1431827" cy="1431826"/>
          </a:xfrm>
          <a:prstGeom prst="arc">
            <a:avLst>
              <a:gd name="adj1" fmla="val 16200000"/>
              <a:gd name="adj2" fmla="val 14951088"/>
            </a:avLst>
          </a:prstGeom>
          <a:ln w="38100">
            <a:gradFill>
              <a:gsLst>
                <a:gs pos="0">
                  <a:srgbClr val="7BEBD8"/>
                </a:gs>
                <a:gs pos="8000">
                  <a:srgbClr val="6B8DE1"/>
                </a:gs>
                <a:gs pos="100000">
                  <a:srgbClr val="8335E5"/>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984C2BC3-E9D9-D121-7070-F03E90F5EB8E}"/>
              </a:ext>
            </a:extLst>
          </p:cNvPr>
          <p:cNvSpPr/>
          <p:nvPr/>
        </p:nvSpPr>
        <p:spPr>
          <a:xfrm>
            <a:off x="9442364" y="2283003"/>
            <a:ext cx="239688" cy="239688"/>
          </a:xfrm>
          <a:prstGeom prst="ellipse">
            <a:avLst/>
          </a:prstGeom>
          <a:solidFill>
            <a:srgbClr val="833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774DA26C-7B19-6779-552E-317ED19E24D9}"/>
              </a:ext>
            </a:extLst>
          </p:cNvPr>
          <p:cNvSpPr/>
          <p:nvPr/>
        </p:nvSpPr>
        <p:spPr>
          <a:xfrm>
            <a:off x="9486971" y="2308898"/>
            <a:ext cx="150473" cy="150473"/>
          </a:xfrm>
          <a:prstGeom prst="ellipse">
            <a:avLst/>
          </a:prstGeom>
          <a:solidFill>
            <a:srgbClr val="833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0CFAF01-ED8C-4674-9EF3-DEEDE5FF8737}"/>
              </a:ext>
            </a:extLst>
          </p:cNvPr>
          <p:cNvSpPr txBox="1"/>
          <p:nvPr/>
        </p:nvSpPr>
        <p:spPr>
          <a:xfrm>
            <a:off x="9294467" y="2847291"/>
            <a:ext cx="995465"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99.6%</a:t>
            </a:r>
          </a:p>
        </p:txBody>
      </p:sp>
      <p:sp>
        <p:nvSpPr>
          <p:cNvPr id="64" name="Arc 63">
            <a:extLst>
              <a:ext uri="{FF2B5EF4-FFF2-40B4-BE49-F238E27FC236}">
                <a16:creationId xmlns:a16="http://schemas.microsoft.com/office/drawing/2014/main" id="{2FD11BEA-460E-9A8F-C1A0-8812C17387EC}"/>
              </a:ext>
            </a:extLst>
          </p:cNvPr>
          <p:cNvSpPr/>
          <p:nvPr/>
        </p:nvSpPr>
        <p:spPr>
          <a:xfrm>
            <a:off x="5427585" y="2329279"/>
            <a:ext cx="1431827" cy="1431826"/>
          </a:xfrm>
          <a:prstGeom prst="arc">
            <a:avLst>
              <a:gd name="adj1" fmla="val 16200000"/>
              <a:gd name="adj2" fmla="val 14104145"/>
            </a:avLst>
          </a:prstGeom>
          <a:ln w="38100">
            <a:gradFill>
              <a:gsLst>
                <a:gs pos="0">
                  <a:srgbClr val="7BEBD8"/>
                </a:gs>
                <a:gs pos="8000">
                  <a:srgbClr val="6B8DE1"/>
                </a:gs>
                <a:gs pos="100000">
                  <a:srgbClr val="8335E5"/>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Arc 65">
            <a:extLst>
              <a:ext uri="{FF2B5EF4-FFF2-40B4-BE49-F238E27FC236}">
                <a16:creationId xmlns:a16="http://schemas.microsoft.com/office/drawing/2014/main" id="{2C6B944A-427D-96C4-5C13-0984DF5DB92F}"/>
              </a:ext>
            </a:extLst>
          </p:cNvPr>
          <p:cNvSpPr/>
          <p:nvPr/>
        </p:nvSpPr>
        <p:spPr>
          <a:xfrm>
            <a:off x="1650669" y="2329228"/>
            <a:ext cx="1431827" cy="1431826"/>
          </a:xfrm>
          <a:prstGeom prst="arc">
            <a:avLst>
              <a:gd name="adj1" fmla="val 16200000"/>
              <a:gd name="adj2" fmla="val 12902212"/>
            </a:avLst>
          </a:prstGeom>
          <a:ln w="38100">
            <a:gradFill>
              <a:gsLst>
                <a:gs pos="0">
                  <a:srgbClr val="7BEBD8"/>
                </a:gs>
                <a:gs pos="8000">
                  <a:srgbClr val="6B8DE1"/>
                </a:gs>
                <a:gs pos="100000">
                  <a:srgbClr val="8335E5"/>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98F4B1F-B815-EB65-C7C6-19D326EDB772}"/>
              </a:ext>
            </a:extLst>
          </p:cNvPr>
          <p:cNvSpPr txBox="1"/>
          <p:nvPr/>
        </p:nvSpPr>
        <p:spPr>
          <a:xfrm>
            <a:off x="1564420" y="4631449"/>
            <a:ext cx="1598900"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Conventional</a:t>
            </a:r>
          </a:p>
        </p:txBody>
      </p:sp>
      <p:cxnSp>
        <p:nvCxnSpPr>
          <p:cNvPr id="20" name="Straight Connector 19">
            <a:extLst>
              <a:ext uri="{FF2B5EF4-FFF2-40B4-BE49-F238E27FC236}">
                <a16:creationId xmlns:a16="http://schemas.microsoft.com/office/drawing/2014/main" id="{B393DAB9-2673-9F1C-00A7-5CFB48595BAD}"/>
              </a:ext>
              <a:ext uri="{C183D7F6-B498-43B3-948B-1728B52AA6E4}">
                <adec:decorative xmlns:adec="http://schemas.microsoft.com/office/drawing/2017/decorative" val="1"/>
              </a:ext>
            </a:extLst>
          </p:cNvPr>
          <p:cNvCxnSpPr/>
          <p:nvPr/>
        </p:nvCxnSpPr>
        <p:spPr>
          <a:xfrm>
            <a:off x="2134166" y="5027549"/>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35A5FFE-72E1-5A90-C7DF-2918E0A78CE5}"/>
              </a:ext>
            </a:extLst>
          </p:cNvPr>
          <p:cNvSpPr txBox="1"/>
          <p:nvPr/>
        </p:nvSpPr>
        <p:spPr>
          <a:xfrm>
            <a:off x="5041979" y="4649525"/>
            <a:ext cx="2398221"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Strip based/ Gazelle</a:t>
            </a:r>
          </a:p>
        </p:txBody>
      </p:sp>
      <p:cxnSp>
        <p:nvCxnSpPr>
          <p:cNvPr id="26" name="Straight Connector 25">
            <a:extLst>
              <a:ext uri="{FF2B5EF4-FFF2-40B4-BE49-F238E27FC236}">
                <a16:creationId xmlns:a16="http://schemas.microsoft.com/office/drawing/2014/main" id="{C258169A-1C0A-D183-D3A9-0F5DE6EC65A0}"/>
              </a:ext>
              <a:ext uri="{C183D7F6-B498-43B3-948B-1728B52AA6E4}">
                <adec:decorative xmlns:adec="http://schemas.microsoft.com/office/drawing/2017/decorative" val="1"/>
              </a:ext>
            </a:extLst>
          </p:cNvPr>
          <p:cNvCxnSpPr/>
          <p:nvPr/>
        </p:nvCxnSpPr>
        <p:spPr>
          <a:xfrm>
            <a:off x="6001684" y="5039124"/>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E30CD8A-B757-D6A7-C90B-37A8F0B411B9}"/>
              </a:ext>
            </a:extLst>
          </p:cNvPr>
          <p:cNvSpPr txBox="1"/>
          <p:nvPr/>
        </p:nvSpPr>
        <p:spPr>
          <a:xfrm>
            <a:off x="9187179" y="4649525"/>
            <a:ext cx="159017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WB/DBS PCR</a:t>
            </a:r>
          </a:p>
        </p:txBody>
      </p:sp>
      <p:cxnSp>
        <p:nvCxnSpPr>
          <p:cNvPr id="38" name="Straight Connector 37">
            <a:extLst>
              <a:ext uri="{FF2B5EF4-FFF2-40B4-BE49-F238E27FC236}">
                <a16:creationId xmlns:a16="http://schemas.microsoft.com/office/drawing/2014/main" id="{A70C54FA-5286-95AF-0FA4-EAB4D8640923}"/>
              </a:ext>
              <a:ext uri="{C183D7F6-B498-43B3-948B-1728B52AA6E4}">
                <adec:decorative xmlns:adec="http://schemas.microsoft.com/office/drawing/2017/decorative" val="1"/>
              </a:ext>
            </a:extLst>
          </p:cNvPr>
          <p:cNvCxnSpPr/>
          <p:nvPr/>
        </p:nvCxnSpPr>
        <p:spPr>
          <a:xfrm>
            <a:off x="9742862" y="5027549"/>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862E0D-2E2C-C022-A988-4FC688251AB9}"/>
              </a:ext>
            </a:extLst>
          </p:cNvPr>
          <p:cNvGrpSpPr/>
          <p:nvPr/>
        </p:nvGrpSpPr>
        <p:grpSpPr>
          <a:xfrm>
            <a:off x="593211" y="608583"/>
            <a:ext cx="626692" cy="609600"/>
            <a:chOff x="8915400" y="2358913"/>
            <a:chExt cx="2140200" cy="2140200"/>
          </a:xfrm>
        </p:grpSpPr>
        <p:sp>
          <p:nvSpPr>
            <p:cNvPr id="5" name="Google Shape;170;p26">
              <a:extLst>
                <a:ext uri="{FF2B5EF4-FFF2-40B4-BE49-F238E27FC236}">
                  <a16:creationId xmlns:a16="http://schemas.microsoft.com/office/drawing/2014/main" id="{2480DBBC-A2CD-080E-AB1D-7FE33B653CB6}"/>
                </a:ext>
              </a:extLst>
            </p:cNvPr>
            <p:cNvSpPr/>
            <p:nvPr/>
          </p:nvSpPr>
          <p:spPr>
            <a:xfrm>
              <a:off x="8915400" y="2358913"/>
              <a:ext cx="2140200" cy="2140200"/>
            </a:xfrm>
            <a:prstGeom prst="ellipse">
              <a:avLst/>
            </a:prstGeom>
            <a:solidFill>
              <a:srgbClr val="FFFFFF"/>
            </a:solidFill>
            <a:ln w="22225" cap="flat" cmpd="sng">
              <a:solidFill>
                <a:srgbClr val="F6B2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ct val="0"/>
                </a:spcBef>
                <a:spcAft>
                  <a:spcPct val="0"/>
                </a:spcAft>
                <a:buClr>
                  <a:srgbClr val="FFFFFF"/>
                </a:buClr>
                <a:buSzPts val="1800"/>
                <a:buFontTx/>
                <a:buNone/>
                <a:tabLst/>
                <a:defRPr/>
              </a:pPr>
              <a:endParaRPr kumimoji="0" sz="1800" b="0" i="0" u="none" strike="noStrike" kern="0" cap="none" spc="0" normalizeH="0" baseline="0" noProof="0">
                <a:ln>
                  <a:noFill/>
                </a:ln>
                <a:solidFill>
                  <a:srgbClr val="FFFFFF"/>
                </a:solidFill>
                <a:effectLst/>
                <a:uLnTx/>
                <a:uFillTx/>
                <a:latin typeface="Arial" panose="020B0604020202020204" pitchFamily="34" charset="0"/>
                <a:ea typeface="Calibri"/>
                <a:cs typeface="Calibri"/>
                <a:sym typeface="Calibri"/>
              </a:endParaRPr>
            </a:p>
          </p:txBody>
        </p:sp>
        <p:pic>
          <p:nvPicPr>
            <p:cNvPr id="6" name="Google Shape;171;p26">
              <a:extLst>
                <a:ext uri="{FF2B5EF4-FFF2-40B4-BE49-F238E27FC236}">
                  <a16:creationId xmlns:a16="http://schemas.microsoft.com/office/drawing/2014/main" id="{FB1D520C-CA03-9518-8CD7-A5E4A92443F9}"/>
                </a:ext>
              </a:extLst>
            </p:cNvPr>
            <p:cNvPicPr preferRelativeResize="0"/>
            <p:nvPr/>
          </p:nvPicPr>
          <p:blipFill rotWithShape="1">
            <a:blip r:embed="rId3">
              <a:alphaModFix/>
            </a:blip>
            <a:srcRect b="17634"/>
            <a:stretch/>
          </p:blipFill>
          <p:spPr>
            <a:xfrm>
              <a:off x="9073400" y="2489550"/>
              <a:ext cx="1884000" cy="1898500"/>
            </a:xfrm>
            <a:prstGeom prst="rect">
              <a:avLst/>
            </a:prstGeom>
            <a:noFill/>
            <a:ln>
              <a:noFill/>
            </a:ln>
          </p:spPr>
        </p:pic>
      </p:grpSp>
      <p:sp>
        <p:nvSpPr>
          <p:cNvPr id="2" name="TextBox 1">
            <a:extLst>
              <a:ext uri="{FF2B5EF4-FFF2-40B4-BE49-F238E27FC236}">
                <a16:creationId xmlns:a16="http://schemas.microsoft.com/office/drawing/2014/main" id="{D1B97AFF-3480-96A7-D997-C8C047868FE7}"/>
              </a:ext>
            </a:extLst>
          </p:cNvPr>
          <p:cNvSpPr txBox="1"/>
          <p:nvPr/>
        </p:nvSpPr>
        <p:spPr>
          <a:xfrm>
            <a:off x="2864546" y="408252"/>
            <a:ext cx="711771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Comparison with other Approaches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1" u="none" strike="noStrike" kern="1200" cap="none" spc="0" normalizeH="0" baseline="0" noProof="0" dirty="0">
                <a:ln>
                  <a:noFill/>
                </a:ln>
                <a:solidFill>
                  <a:srgbClr val="7030A0"/>
                </a:solidFill>
                <a:effectLst/>
                <a:uLnTx/>
                <a:uFillTx/>
                <a:latin typeface="Calibri"/>
                <a:ea typeface="+mn-ea"/>
                <a:cs typeface="Times New Roman" panose="02020603050405020304" pitchFamily="18" charset="0"/>
              </a:rPr>
              <a:t>WB-PCR is a Rapid, Robust and Affordable Test</a:t>
            </a:r>
          </a:p>
        </p:txBody>
      </p:sp>
      <p:sp>
        <p:nvSpPr>
          <p:cNvPr id="8" name="Text Placeholder 2">
            <a:extLst>
              <a:ext uri="{FF2B5EF4-FFF2-40B4-BE49-F238E27FC236}">
                <a16:creationId xmlns:a16="http://schemas.microsoft.com/office/drawing/2014/main" id="{1EB62C79-F543-B6A6-6334-B080D70D2B7C}"/>
              </a:ext>
            </a:extLst>
          </p:cNvPr>
          <p:cNvSpPr txBox="1">
            <a:spLocks/>
          </p:cNvSpPr>
          <p:nvPr/>
        </p:nvSpPr>
        <p:spPr>
          <a:xfrm>
            <a:off x="802382" y="5198443"/>
            <a:ext cx="3321105" cy="146193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Genetic confirmation still needed</a:t>
            </a: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Step-wise process</a:t>
            </a:r>
            <a:endParaRPr kumimoji="0" lang="en-IN" sz="1600" b="0"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Reporting takes days</a:t>
            </a:r>
            <a:endParaRPr kumimoji="0" lang="en-IN" sz="1600" b="0"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Rs 300-500/- per sample</a:t>
            </a:r>
          </a:p>
        </p:txBody>
      </p:sp>
      <p:sp>
        <p:nvSpPr>
          <p:cNvPr id="9" name="Text Placeholder 2">
            <a:extLst>
              <a:ext uri="{FF2B5EF4-FFF2-40B4-BE49-F238E27FC236}">
                <a16:creationId xmlns:a16="http://schemas.microsoft.com/office/drawing/2014/main" id="{4C4C4565-B696-D0C7-BE6F-E15E3B316D70}"/>
              </a:ext>
            </a:extLst>
          </p:cNvPr>
          <p:cNvSpPr txBox="1">
            <a:spLocks/>
          </p:cNvSpPr>
          <p:nvPr/>
        </p:nvSpPr>
        <p:spPr>
          <a:xfrm>
            <a:off x="4505725" y="5198443"/>
            <a:ext cx="3741178" cy="146193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Genetic confirmation still needed</a:t>
            </a: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Low throughput (10-12 minutes  per test)</a:t>
            </a:r>
            <a:endParaRPr kumimoji="0" lang="en-IN" sz="1600" b="0"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35-40 tests per day per person</a:t>
            </a:r>
            <a:endParaRPr kumimoji="0" lang="en-IN" sz="1600" b="0"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Rs 150-300/- per </a:t>
            </a: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sample</a:t>
            </a:r>
            <a:endParaRPr kumimoji="0" lang="en-IN" sz="1600" b="0"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endParaRPr>
          </a:p>
        </p:txBody>
      </p:sp>
      <p:sp>
        <p:nvSpPr>
          <p:cNvPr id="10" name="Text Placeholder 2">
            <a:extLst>
              <a:ext uri="{FF2B5EF4-FFF2-40B4-BE49-F238E27FC236}">
                <a16:creationId xmlns:a16="http://schemas.microsoft.com/office/drawing/2014/main" id="{B6FEFEA6-2C2F-3411-BC4A-37DC368E9F75}"/>
              </a:ext>
            </a:extLst>
          </p:cNvPr>
          <p:cNvSpPr txBox="1">
            <a:spLocks/>
          </p:cNvSpPr>
          <p:nvPr/>
        </p:nvSpPr>
        <p:spPr>
          <a:xfrm>
            <a:off x="8345918" y="5198443"/>
            <a:ext cx="3846082" cy="121571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Screening cum genetic confirmation</a:t>
            </a:r>
            <a:endParaRPr kumimoji="0" lang="en-US"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High-throughput (96 samples/3h)</a:t>
            </a: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~300 samples per day per person</a:t>
            </a:r>
          </a:p>
          <a:p>
            <a:pPr marL="285750" marR="0" lvl="0" indent="-285750" algn="l" defTabSz="914400" rtl="0" eaLnBrk="1" fontAlgn="b"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Rs 90-100/- per </a:t>
            </a:r>
            <a:r>
              <a:rPr kumimoji="0" lang="en-IN" sz="1600" b="1" i="0" u="none" strike="noStrike" kern="1200" cap="none" spc="0" normalizeH="0" baseline="0" noProof="0" dirty="0">
                <a:ln>
                  <a:noFill/>
                </a:ln>
                <a:solidFill>
                  <a:srgbClr val="16286E"/>
                </a:solidFill>
                <a:effectLst/>
                <a:uLnTx/>
                <a:uFillTx/>
                <a:latin typeface="Segoe UI" panose="020B0502040204020203" pitchFamily="34" charset="0"/>
                <a:ea typeface="+mn-ea"/>
                <a:cs typeface="Segoe UI" panose="020B0502040204020203" pitchFamily="34" charset="0"/>
              </a:rPr>
              <a:t>sample</a:t>
            </a:r>
          </a:p>
        </p:txBody>
      </p:sp>
    </p:spTree>
    <p:extLst>
      <p:ext uri="{BB962C8B-B14F-4D97-AF65-F5344CB8AC3E}">
        <p14:creationId xmlns:p14="http://schemas.microsoft.com/office/powerpoint/2010/main" val="2244760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74A92-24E4-B993-935C-FF9D70C009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56AEDD-382A-B9CC-950B-28089D74AEC0}"/>
              </a:ext>
            </a:extLst>
          </p:cNvPr>
          <p:cNvPicPr>
            <a:picLocks noChangeAspect="1"/>
          </p:cNvPicPr>
          <p:nvPr/>
        </p:nvPicPr>
        <p:blipFill rotWithShape="1">
          <a:blip r:embed="rId4"/>
          <a:srcRect l="7356" t="8144" r="3970" b="16001"/>
          <a:stretch/>
        </p:blipFill>
        <p:spPr>
          <a:xfrm>
            <a:off x="801587" y="795238"/>
            <a:ext cx="4664487" cy="2815588"/>
          </a:xfrm>
          <a:prstGeom prst="rect">
            <a:avLst/>
          </a:prstGeom>
        </p:spPr>
      </p:pic>
      <p:sp>
        <p:nvSpPr>
          <p:cNvPr id="5" name="TextBox 4">
            <a:extLst>
              <a:ext uri="{FF2B5EF4-FFF2-40B4-BE49-F238E27FC236}">
                <a16:creationId xmlns:a16="http://schemas.microsoft.com/office/drawing/2014/main" id="{93037E62-B096-DF01-71AC-97C33851B83F}"/>
              </a:ext>
            </a:extLst>
          </p:cNvPr>
          <p:cNvSpPr txBox="1"/>
          <p:nvPr/>
        </p:nvSpPr>
        <p:spPr>
          <a:xfrm>
            <a:off x="1076446" y="53062"/>
            <a:ext cx="9688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rPr>
              <a:t>WB/DBS-PCR Kit and its components</a:t>
            </a:r>
            <a:endParaRPr kumimoji="0" lang="en-IN" sz="2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AA5A9222-5A25-48B7-ECF1-E22D10E3A62D}"/>
              </a:ext>
            </a:extLst>
          </p:cNvPr>
          <p:cNvPicPr>
            <a:picLocks noChangeAspect="1"/>
          </p:cNvPicPr>
          <p:nvPr/>
        </p:nvPicPr>
        <p:blipFill rotWithShape="1">
          <a:blip r:embed="rId5"/>
          <a:srcRect l="5213" t="9573" r="18889" b="5812"/>
          <a:stretch/>
        </p:blipFill>
        <p:spPr>
          <a:xfrm rot="16200000">
            <a:off x="1644255" y="2930671"/>
            <a:ext cx="2979150" cy="4664487"/>
          </a:xfrm>
          <a:prstGeom prst="rect">
            <a:avLst/>
          </a:prstGeom>
        </p:spPr>
      </p:pic>
      <p:pic>
        <p:nvPicPr>
          <p:cNvPr id="3" name="WhatsApp Video 2024-08-13 at 17.36.53">
            <a:hlinkClick r:id="" action="ppaction://media"/>
            <a:extLst>
              <a:ext uri="{FF2B5EF4-FFF2-40B4-BE49-F238E27FC236}">
                <a16:creationId xmlns:a16="http://schemas.microsoft.com/office/drawing/2014/main" id="{3B200F98-61C6-1907-B6D9-716BF3CCF5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3704" t="-1943" r="-23704" b="-1943"/>
          <a:stretch/>
        </p:blipFill>
        <p:spPr>
          <a:xfrm>
            <a:off x="3843086" y="738794"/>
            <a:ext cx="10878754" cy="6013696"/>
          </a:xfrm>
          <a:prstGeom prst="rect">
            <a:avLst/>
          </a:prstGeom>
        </p:spPr>
      </p:pic>
    </p:spTree>
    <p:extLst>
      <p:ext uri="{BB962C8B-B14F-4D97-AF65-F5344CB8AC3E}">
        <p14:creationId xmlns:p14="http://schemas.microsoft.com/office/powerpoint/2010/main" val="18092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D58D-239F-1983-03D0-F3BDCB3BCC6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ED73C-AC73-C832-5B79-10451BC72B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A701A-2779-244C-875D-E87D46998A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898E8F-160E-7CED-5A10-5D3F2E1C7D83}"/>
              </a:ext>
            </a:extLst>
          </p:cNvPr>
          <p:cNvPicPr>
            <a:picLocks noChangeAspect="1"/>
          </p:cNvPicPr>
          <p:nvPr/>
        </p:nvPicPr>
        <p:blipFill>
          <a:blip r:embed="rId2"/>
          <a:srcRect r="4638"/>
          <a:stretch/>
        </p:blipFill>
        <p:spPr>
          <a:xfrm>
            <a:off x="203875" y="541749"/>
            <a:ext cx="5871249" cy="4350689"/>
          </a:xfrm>
          <a:prstGeom prst="rect">
            <a:avLst/>
          </a:prstGeom>
        </p:spPr>
      </p:pic>
      <p:pic>
        <p:nvPicPr>
          <p:cNvPr id="4" name="Picture 3">
            <a:extLst>
              <a:ext uri="{FF2B5EF4-FFF2-40B4-BE49-F238E27FC236}">
                <a16:creationId xmlns:a16="http://schemas.microsoft.com/office/drawing/2014/main" id="{EAE18A54-EF57-6E1D-502D-47B961BC439C}"/>
              </a:ext>
            </a:extLst>
          </p:cNvPr>
          <p:cNvPicPr>
            <a:picLocks noChangeAspect="1"/>
          </p:cNvPicPr>
          <p:nvPr/>
        </p:nvPicPr>
        <p:blipFill>
          <a:blip r:embed="rId3"/>
          <a:srcRect l="3662" r="8022" b="6038"/>
          <a:stretch/>
        </p:blipFill>
        <p:spPr>
          <a:xfrm>
            <a:off x="6062495" y="2264079"/>
            <a:ext cx="5768484" cy="4336889"/>
          </a:xfrm>
          <a:prstGeom prst="rect">
            <a:avLst/>
          </a:prstGeom>
        </p:spPr>
      </p:pic>
    </p:spTree>
    <p:extLst>
      <p:ext uri="{BB962C8B-B14F-4D97-AF65-F5344CB8AC3E}">
        <p14:creationId xmlns:p14="http://schemas.microsoft.com/office/powerpoint/2010/main" val="3657482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2D1AA7-907B-2D2A-19C9-3C196AE65CB1}"/>
              </a:ext>
            </a:extLst>
          </p:cNvPr>
          <p:cNvSpPr txBox="1"/>
          <p:nvPr/>
        </p:nvSpPr>
        <p:spPr>
          <a:xfrm>
            <a:off x="1053304" y="99020"/>
            <a:ext cx="9488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rPr>
              <a:t>Signing of </a:t>
            </a:r>
            <a:r>
              <a:rPr kumimoji="0" lang="en-US" sz="2800" b="1" i="0" u="none" strike="noStrike" kern="1200" cap="none" spc="0" normalizeH="0" baseline="0" noProof="0" dirty="0" err="1">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rPr>
              <a:t>MoUs</a:t>
            </a:r>
            <a:r>
              <a:rPr kumimoji="0" lang="en-US" sz="2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rPr>
              <a:t> with Medical College and Hospitals</a:t>
            </a:r>
            <a:endParaRPr kumimoji="0" lang="en-IN" sz="2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endParaRPr>
          </a:p>
        </p:txBody>
      </p:sp>
      <p:grpSp>
        <p:nvGrpSpPr>
          <p:cNvPr id="3" name="Group 2">
            <a:extLst>
              <a:ext uri="{FF2B5EF4-FFF2-40B4-BE49-F238E27FC236}">
                <a16:creationId xmlns:a16="http://schemas.microsoft.com/office/drawing/2014/main" id="{2275F53E-84BD-8B9B-6F84-F6AFA724F03C}"/>
              </a:ext>
            </a:extLst>
          </p:cNvPr>
          <p:cNvGrpSpPr/>
          <p:nvPr/>
        </p:nvGrpSpPr>
        <p:grpSpPr>
          <a:xfrm>
            <a:off x="215140" y="864216"/>
            <a:ext cx="5601185" cy="4818954"/>
            <a:chOff x="3295406" y="1132206"/>
            <a:chExt cx="5601185" cy="5060118"/>
          </a:xfrm>
        </p:grpSpPr>
        <p:pic>
          <p:nvPicPr>
            <p:cNvPr id="5" name="Picture 4">
              <a:extLst>
                <a:ext uri="{FF2B5EF4-FFF2-40B4-BE49-F238E27FC236}">
                  <a16:creationId xmlns:a16="http://schemas.microsoft.com/office/drawing/2014/main" id="{A5A3925B-A5B1-6B6D-0D98-B0D3C4D89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406" y="1132206"/>
              <a:ext cx="5601185" cy="5060118"/>
            </a:xfrm>
            <a:prstGeom prst="rect">
              <a:avLst/>
            </a:prstGeom>
          </p:spPr>
        </p:pic>
        <p:sp>
          <p:nvSpPr>
            <p:cNvPr id="2" name="Rectangle 1">
              <a:extLst>
                <a:ext uri="{FF2B5EF4-FFF2-40B4-BE49-F238E27FC236}">
                  <a16:creationId xmlns:a16="http://schemas.microsoft.com/office/drawing/2014/main" id="{7297490F-8CE7-0EF6-6E9F-CCF1975F3C5D}"/>
                </a:ext>
              </a:extLst>
            </p:cNvPr>
            <p:cNvSpPr/>
            <p:nvPr/>
          </p:nvSpPr>
          <p:spPr>
            <a:xfrm>
              <a:off x="3361394" y="2215299"/>
              <a:ext cx="1172899" cy="216817"/>
            </a:xfrm>
            <a:prstGeom prst="rect">
              <a:avLst/>
            </a:prstGeom>
            <a:solidFill>
              <a:srgbClr val="0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Biology,</a:t>
              </a:r>
              <a:endParaRPr kumimoji="0" lang="en-IN" sz="1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10" name="Rectangle: Rounded Corners 9">
            <a:extLst>
              <a:ext uri="{FF2B5EF4-FFF2-40B4-BE49-F238E27FC236}">
                <a16:creationId xmlns:a16="http://schemas.microsoft.com/office/drawing/2014/main" id="{5F3DB956-9E46-C38B-132A-7F465259FA99}"/>
              </a:ext>
              <a:ext uri="{C183D7F6-B498-43B3-948B-1728B52AA6E4}">
                <adec:decorative xmlns:adec="http://schemas.microsoft.com/office/drawing/2017/decorative" val="1"/>
              </a:ext>
            </a:extLst>
          </p:cNvPr>
          <p:cNvSpPr/>
          <p:nvPr/>
        </p:nvSpPr>
        <p:spPr>
          <a:xfrm>
            <a:off x="3073608" y="1044338"/>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B3C83F5-64CC-C717-DC57-E68D50113CF0}"/>
              </a:ext>
            </a:extLst>
          </p:cNvPr>
          <p:cNvGrpSpPr/>
          <p:nvPr/>
        </p:nvGrpSpPr>
        <p:grpSpPr>
          <a:xfrm>
            <a:off x="5978375" y="864217"/>
            <a:ext cx="5804655" cy="4688490"/>
            <a:chOff x="2279650" y="1315401"/>
            <a:chExt cx="7671591" cy="4602798"/>
          </a:xfrm>
        </p:grpSpPr>
        <p:pic>
          <p:nvPicPr>
            <p:cNvPr id="12" name="Picture 11">
              <a:extLst>
                <a:ext uri="{FF2B5EF4-FFF2-40B4-BE49-F238E27FC236}">
                  <a16:creationId xmlns:a16="http://schemas.microsoft.com/office/drawing/2014/main" id="{430BBBB4-548C-010A-8DB0-E27D953462E7}"/>
                </a:ext>
              </a:extLst>
            </p:cNvPr>
            <p:cNvPicPr>
              <a:picLocks noChangeAspect="1"/>
            </p:cNvPicPr>
            <p:nvPr/>
          </p:nvPicPr>
          <p:blipFill rotWithShape="1">
            <a:blip r:embed="rId3"/>
            <a:srcRect t="21147"/>
            <a:stretch/>
          </p:blipFill>
          <p:spPr>
            <a:xfrm>
              <a:off x="2279650" y="1992572"/>
              <a:ext cx="7632700" cy="3925627"/>
            </a:xfrm>
            <a:prstGeom prst="rect">
              <a:avLst/>
            </a:prstGeom>
          </p:spPr>
        </p:pic>
        <p:pic>
          <p:nvPicPr>
            <p:cNvPr id="13" name="Picture 12">
              <a:extLst>
                <a:ext uri="{FF2B5EF4-FFF2-40B4-BE49-F238E27FC236}">
                  <a16:creationId xmlns:a16="http://schemas.microsoft.com/office/drawing/2014/main" id="{0C52A934-8868-468A-D4D7-430EBAFAD155}"/>
                </a:ext>
              </a:extLst>
            </p:cNvPr>
            <p:cNvPicPr>
              <a:picLocks noChangeAspect="1"/>
            </p:cNvPicPr>
            <p:nvPr/>
          </p:nvPicPr>
          <p:blipFill rotWithShape="1">
            <a:blip r:embed="rId3"/>
            <a:srcRect b="86398"/>
            <a:stretch/>
          </p:blipFill>
          <p:spPr>
            <a:xfrm>
              <a:off x="2318541" y="1315401"/>
              <a:ext cx="7632700" cy="677171"/>
            </a:xfrm>
            <a:prstGeom prst="rect">
              <a:avLst/>
            </a:prstGeom>
          </p:spPr>
        </p:pic>
      </p:grpSp>
      <p:sp>
        <p:nvSpPr>
          <p:cNvPr id="14" name="TextBox 13">
            <a:extLst>
              <a:ext uri="{FF2B5EF4-FFF2-40B4-BE49-F238E27FC236}">
                <a16:creationId xmlns:a16="http://schemas.microsoft.com/office/drawing/2014/main" id="{581E34E4-5305-6A6D-C1AF-FF3ACA5B33C1}"/>
              </a:ext>
            </a:extLst>
          </p:cNvPr>
          <p:cNvSpPr txBox="1"/>
          <p:nvPr/>
        </p:nvSpPr>
        <p:spPr>
          <a:xfrm>
            <a:off x="71383" y="5687469"/>
            <a:ext cx="57391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rPr>
              <a:t>All India Institutes of Medical Sciences, Nagpur</a:t>
            </a:r>
            <a:endParaRPr kumimoji="0" lang="en-IN" sz="1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3EC41DE5-228D-4E7B-7E1E-04D883131544}"/>
              </a:ext>
            </a:extLst>
          </p:cNvPr>
          <p:cNvSpPr txBox="1"/>
          <p:nvPr/>
        </p:nvSpPr>
        <p:spPr>
          <a:xfrm>
            <a:off x="6025859" y="5675261"/>
            <a:ext cx="57391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rPr>
              <a:t>Chhattisgarh Institute of Medical Sciences, Bilaspur</a:t>
            </a:r>
            <a:endParaRPr kumimoji="0" lang="en-IN" sz="1800" b="1" i="0" u="none" strike="noStrike" kern="1200" cap="none" spc="0" normalizeH="0" baseline="0" noProof="0" dirty="0">
              <a:ln>
                <a:noFill/>
              </a:ln>
              <a:solidFill>
                <a:srgbClr val="16286E"/>
              </a:solidFill>
              <a:effectLst/>
              <a:uLnTx/>
              <a:uFillTx/>
              <a:latin typeface="Segoe UI" panose="020B0502040204020203" pitchFamily="34" charset="0"/>
              <a:ea typeface="Segoe UI Historic"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C7FC21D4-7349-1929-A40C-D9791DD0B2EA}"/>
              </a:ext>
            </a:extLst>
          </p:cNvPr>
          <p:cNvSpPr txBox="1"/>
          <p:nvPr/>
        </p:nvSpPr>
        <p:spPr>
          <a:xfrm>
            <a:off x="281129" y="6202134"/>
            <a:ext cx="114724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Segoe UI" panose="020B0502040204020203" pitchFamily="34" charset="0"/>
                <a:ea typeface="Segoe UI Historic" panose="020B0502040204020203" pitchFamily="34" charset="0"/>
                <a:cs typeface="Segoe UI" panose="020B0502040204020203" pitchFamily="34" charset="0"/>
              </a:rPr>
              <a:t>Four more Medical College and Hospitals are in advanced stages of discussion</a:t>
            </a:r>
            <a:endParaRPr kumimoji="0" lang="en-IN" sz="2400" b="1" i="0" u="none" strike="noStrike" kern="1200" cap="none" spc="0" normalizeH="0" baseline="0" noProof="0" dirty="0">
              <a:ln>
                <a:noFill/>
              </a:ln>
              <a:solidFill>
                <a:srgbClr val="7030A0"/>
              </a:solidFill>
              <a:effectLst/>
              <a:uLnTx/>
              <a:uFillTx/>
              <a:latin typeface="Segoe UI" panose="020B0502040204020203" pitchFamily="34" charset="0"/>
              <a:ea typeface="Segoe UI Historic"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24210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0E93-C1C3-B57C-042B-DC89E653806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B69862F-B798-328B-F1D8-4135831EDE25}"/>
              </a:ext>
            </a:extLst>
          </p:cNvPr>
          <p:cNvSpPr txBox="1"/>
          <p:nvPr/>
        </p:nvSpPr>
        <p:spPr>
          <a:xfrm>
            <a:off x="1770907" y="724124"/>
            <a:ext cx="19003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One year status</a:t>
            </a:r>
            <a:endPar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BBD44E7C-64A8-6533-9EC1-94873BEF7FD2}"/>
              </a:ext>
            </a:extLst>
          </p:cNvPr>
          <p:cNvGrpSpPr/>
          <p:nvPr/>
        </p:nvGrpSpPr>
        <p:grpSpPr>
          <a:xfrm>
            <a:off x="333818" y="1205888"/>
            <a:ext cx="2387266" cy="4386683"/>
            <a:chOff x="247941" y="1850118"/>
            <a:chExt cx="2068165" cy="4223520"/>
          </a:xfrm>
        </p:grpSpPr>
        <p:grpSp>
          <p:nvGrpSpPr>
            <p:cNvPr id="26" name="Group 25">
              <a:extLst>
                <a:ext uri="{FF2B5EF4-FFF2-40B4-BE49-F238E27FC236}">
                  <a16:creationId xmlns:a16="http://schemas.microsoft.com/office/drawing/2014/main" id="{44E3BE1C-94A5-190D-F69D-96B52E70A353}"/>
                </a:ext>
              </a:extLst>
            </p:cNvPr>
            <p:cNvGrpSpPr/>
            <p:nvPr/>
          </p:nvGrpSpPr>
          <p:grpSpPr>
            <a:xfrm>
              <a:off x="247941" y="1850118"/>
              <a:ext cx="2068165" cy="4223520"/>
              <a:chOff x="2876190" y="1387638"/>
              <a:chExt cx="2068165" cy="4223520"/>
            </a:xfrm>
          </p:grpSpPr>
          <p:pic>
            <p:nvPicPr>
              <p:cNvPr id="30" name="Picture 29">
                <a:extLst>
                  <a:ext uri="{FF2B5EF4-FFF2-40B4-BE49-F238E27FC236}">
                    <a16:creationId xmlns:a16="http://schemas.microsoft.com/office/drawing/2014/main" id="{50D7F9DC-8020-F1E5-6A4F-02EF9197773A}"/>
                  </a:ext>
                </a:extLst>
              </p:cNvPr>
              <p:cNvPicPr>
                <a:picLocks noChangeAspect="1"/>
              </p:cNvPicPr>
              <p:nvPr/>
            </p:nvPicPr>
            <p:blipFill rotWithShape="1">
              <a:blip r:embed="rId2"/>
              <a:srcRect t="22222" r="32985" b="19305"/>
              <a:stretch/>
            </p:blipFill>
            <p:spPr>
              <a:xfrm>
                <a:off x="2876190" y="1601134"/>
                <a:ext cx="2068165" cy="4010024"/>
              </a:xfrm>
              <a:prstGeom prst="rect">
                <a:avLst/>
              </a:prstGeom>
            </p:spPr>
          </p:pic>
          <p:sp>
            <p:nvSpPr>
              <p:cNvPr id="31" name="TextBox 30">
                <a:extLst>
                  <a:ext uri="{FF2B5EF4-FFF2-40B4-BE49-F238E27FC236}">
                    <a16:creationId xmlns:a16="http://schemas.microsoft.com/office/drawing/2014/main" id="{E021C50F-5324-FC99-91C6-64F72219FCB2}"/>
                  </a:ext>
                </a:extLst>
              </p:cNvPr>
              <p:cNvSpPr txBox="1"/>
              <p:nvPr/>
            </p:nvSpPr>
            <p:spPr>
              <a:xfrm>
                <a:off x="3470735" y="1387638"/>
                <a:ext cx="1057098" cy="307777"/>
              </a:xfrm>
              <a:prstGeom prst="rect">
                <a:avLst/>
              </a:prstGeom>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10.05.2023</a:t>
                </a:r>
              </a:p>
            </p:txBody>
          </p:sp>
        </p:grpSp>
        <p:sp>
          <p:nvSpPr>
            <p:cNvPr id="27" name="TextBox 26">
              <a:extLst>
                <a:ext uri="{FF2B5EF4-FFF2-40B4-BE49-F238E27FC236}">
                  <a16:creationId xmlns:a16="http://schemas.microsoft.com/office/drawing/2014/main" id="{9E07BC5B-A499-3D77-EBC0-43FE4E5FFA1D}"/>
                </a:ext>
              </a:extLst>
            </p:cNvPr>
            <p:cNvSpPr txBox="1"/>
            <p:nvPr/>
          </p:nvSpPr>
          <p:spPr>
            <a:xfrm>
              <a:off x="952036" y="3680446"/>
              <a:ext cx="80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(92.88%)</a:t>
              </a:r>
              <a:endParaRPr kumimoji="0" lang="en-IN"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F450BA3-DCA2-E7CE-F575-46D40A3A2219}"/>
                </a:ext>
              </a:extLst>
            </p:cNvPr>
            <p:cNvSpPr txBox="1"/>
            <p:nvPr/>
          </p:nvSpPr>
          <p:spPr>
            <a:xfrm>
              <a:off x="949418" y="4698950"/>
              <a:ext cx="711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(6.47%)</a:t>
              </a:r>
              <a:endParaRPr kumimoji="0" lang="en-IN"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FED6118-CD2E-36FC-03F3-9070F3E87595}"/>
                </a:ext>
              </a:extLst>
            </p:cNvPr>
            <p:cNvSpPr txBox="1"/>
            <p:nvPr/>
          </p:nvSpPr>
          <p:spPr>
            <a:xfrm>
              <a:off x="972446" y="5704697"/>
              <a:ext cx="711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(0.65%)</a:t>
              </a:r>
              <a:endParaRPr kumimoji="0" lang="en-IN"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CB0CD12E-75DB-9368-54FC-4F8090EBCCC9}"/>
              </a:ext>
            </a:extLst>
          </p:cNvPr>
          <p:cNvGrpSpPr/>
          <p:nvPr/>
        </p:nvGrpSpPr>
        <p:grpSpPr>
          <a:xfrm>
            <a:off x="2813387" y="1182737"/>
            <a:ext cx="2257348" cy="4386683"/>
            <a:chOff x="6609882" y="1251167"/>
            <a:chExt cx="2257348" cy="4209354"/>
          </a:xfrm>
        </p:grpSpPr>
        <p:pic>
          <p:nvPicPr>
            <p:cNvPr id="2" name="Picture 1">
              <a:extLst>
                <a:ext uri="{FF2B5EF4-FFF2-40B4-BE49-F238E27FC236}">
                  <a16:creationId xmlns:a16="http://schemas.microsoft.com/office/drawing/2014/main" id="{28CD80AE-7416-3A88-E8CC-98908B7E3E11}"/>
                </a:ext>
              </a:extLst>
            </p:cNvPr>
            <p:cNvPicPr>
              <a:picLocks noChangeAspect="1"/>
            </p:cNvPicPr>
            <p:nvPr/>
          </p:nvPicPr>
          <p:blipFill rotWithShape="1">
            <a:blip r:embed="rId3">
              <a:extLst>
                <a:ext uri="{28A0092B-C50C-407E-A947-70E740481C1C}">
                  <a14:useLocalDpi xmlns:a14="http://schemas.microsoft.com/office/drawing/2010/main" val="0"/>
                </a:ext>
              </a:extLst>
            </a:blip>
            <a:srcRect t="7797" r="86954" b="50000"/>
            <a:stretch/>
          </p:blipFill>
          <p:spPr>
            <a:xfrm>
              <a:off x="6609882" y="1509246"/>
              <a:ext cx="2257348" cy="953706"/>
            </a:xfrm>
            <a:prstGeom prst="rect">
              <a:avLst/>
            </a:prstGeom>
          </p:spPr>
        </p:pic>
        <p:sp>
          <p:nvSpPr>
            <p:cNvPr id="3" name="TextBox 2">
              <a:extLst>
                <a:ext uri="{FF2B5EF4-FFF2-40B4-BE49-F238E27FC236}">
                  <a16:creationId xmlns:a16="http://schemas.microsoft.com/office/drawing/2014/main" id="{C3DA90C8-FB6D-6E25-135F-64790FDBB7EA}"/>
                </a:ext>
              </a:extLst>
            </p:cNvPr>
            <p:cNvSpPr txBox="1"/>
            <p:nvPr/>
          </p:nvSpPr>
          <p:spPr>
            <a:xfrm>
              <a:off x="7260476" y="1251167"/>
              <a:ext cx="1087604" cy="318252"/>
            </a:xfrm>
            <a:prstGeom prst="rect">
              <a:avLst/>
            </a:prstGeom>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06.05.2024</a:t>
              </a:r>
            </a:p>
          </p:txBody>
        </p:sp>
        <p:pic>
          <p:nvPicPr>
            <p:cNvPr id="4" name="Picture 3">
              <a:extLst>
                <a:ext uri="{FF2B5EF4-FFF2-40B4-BE49-F238E27FC236}">
                  <a16:creationId xmlns:a16="http://schemas.microsoft.com/office/drawing/2014/main" id="{5D40E5E3-8EC4-5A3A-5545-8A5C86E98A86}"/>
                </a:ext>
              </a:extLst>
            </p:cNvPr>
            <p:cNvPicPr>
              <a:picLocks noChangeAspect="1"/>
            </p:cNvPicPr>
            <p:nvPr/>
          </p:nvPicPr>
          <p:blipFill rotWithShape="1">
            <a:blip r:embed="rId3">
              <a:extLst>
                <a:ext uri="{28A0092B-C50C-407E-A947-70E740481C1C}">
                  <a14:useLocalDpi xmlns:a14="http://schemas.microsoft.com/office/drawing/2010/main" val="0"/>
                </a:ext>
              </a:extLst>
            </a:blip>
            <a:srcRect l="24949" t="7797" r="61816" b="48954"/>
            <a:stretch/>
          </p:blipFill>
          <p:spPr>
            <a:xfrm>
              <a:off x="6637811" y="2503067"/>
              <a:ext cx="2229419" cy="966111"/>
            </a:xfrm>
            <a:prstGeom prst="rect">
              <a:avLst/>
            </a:prstGeom>
          </p:spPr>
        </p:pic>
        <p:pic>
          <p:nvPicPr>
            <p:cNvPr id="5" name="Picture 4">
              <a:extLst>
                <a:ext uri="{FF2B5EF4-FFF2-40B4-BE49-F238E27FC236}">
                  <a16:creationId xmlns:a16="http://schemas.microsoft.com/office/drawing/2014/main" id="{D749A14D-D1C4-301B-B8EE-0EA18C4509DB}"/>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7406" r="35814" b="49868"/>
            <a:stretch/>
          </p:blipFill>
          <p:spPr>
            <a:xfrm>
              <a:off x="6674548" y="3469178"/>
              <a:ext cx="2192682" cy="988469"/>
            </a:xfrm>
            <a:prstGeom prst="rect">
              <a:avLst/>
            </a:prstGeom>
          </p:spPr>
        </p:pic>
        <p:pic>
          <p:nvPicPr>
            <p:cNvPr id="6" name="Picture 5">
              <a:extLst>
                <a:ext uri="{FF2B5EF4-FFF2-40B4-BE49-F238E27FC236}">
                  <a16:creationId xmlns:a16="http://schemas.microsoft.com/office/drawing/2014/main" id="{6650A4EC-0A0C-6A8A-49D1-DA359ABA0D07}"/>
                </a:ext>
              </a:extLst>
            </p:cNvPr>
            <p:cNvPicPr>
              <a:picLocks noChangeAspect="1"/>
            </p:cNvPicPr>
            <p:nvPr/>
          </p:nvPicPr>
          <p:blipFill rotWithShape="1">
            <a:blip r:embed="rId3">
              <a:extLst>
                <a:ext uri="{28A0092B-C50C-407E-A947-70E740481C1C}">
                  <a14:useLocalDpi xmlns:a14="http://schemas.microsoft.com/office/drawing/2010/main" val="0"/>
                </a:ext>
              </a:extLst>
            </a:blip>
            <a:srcRect l="74872" t="7969" r="12308" b="51512"/>
            <a:stretch/>
          </p:blipFill>
          <p:spPr>
            <a:xfrm>
              <a:off x="6637811" y="4537076"/>
              <a:ext cx="2229419" cy="890568"/>
            </a:xfrm>
            <a:prstGeom prst="rect">
              <a:avLst/>
            </a:prstGeom>
          </p:spPr>
        </p:pic>
        <p:sp>
          <p:nvSpPr>
            <p:cNvPr id="7" name="TextBox 6">
              <a:extLst>
                <a:ext uri="{FF2B5EF4-FFF2-40B4-BE49-F238E27FC236}">
                  <a16:creationId xmlns:a16="http://schemas.microsoft.com/office/drawing/2014/main" id="{FAA69B8E-2862-3A78-DD57-880ED8C0D69F}"/>
                </a:ext>
              </a:extLst>
            </p:cNvPr>
            <p:cNvSpPr txBox="1"/>
            <p:nvPr/>
          </p:nvSpPr>
          <p:spPr>
            <a:xfrm>
              <a:off x="7417774" y="3181244"/>
              <a:ext cx="8553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(96.43%)</a:t>
              </a:r>
              <a:endParaRPr kumimoji="0" lang="en-IN"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9D459-3417-16B3-4127-5057CC54C5DB}"/>
                </a:ext>
              </a:extLst>
            </p:cNvPr>
            <p:cNvSpPr txBox="1"/>
            <p:nvPr/>
          </p:nvSpPr>
          <p:spPr>
            <a:xfrm>
              <a:off x="7458964" y="4192292"/>
              <a:ext cx="711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(3.12%)</a:t>
              </a:r>
              <a:endParaRPr kumimoji="0" lang="en-IN"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374AE5D-060F-F88F-CC09-A54C8D79BBF5}"/>
                </a:ext>
              </a:extLst>
            </p:cNvPr>
            <p:cNvSpPr txBox="1"/>
            <p:nvPr/>
          </p:nvSpPr>
          <p:spPr>
            <a:xfrm>
              <a:off x="7458964" y="5183522"/>
              <a:ext cx="7112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(0.45%)</a:t>
              </a:r>
              <a:endParaRPr kumimoji="0" lang="en-IN"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C606D55-E0B4-4A3E-B7CA-71E7754D384E}"/>
              </a:ext>
            </a:extLst>
          </p:cNvPr>
          <p:cNvSpPr txBox="1"/>
          <p:nvPr/>
        </p:nvSpPr>
        <p:spPr>
          <a:xfrm>
            <a:off x="5850698" y="1748688"/>
            <a:ext cx="5696595" cy="2943563"/>
          </a:xfrm>
          <a:prstGeom prst="rect">
            <a:avLst/>
          </a:prstGeom>
          <a:noFill/>
          <a:ln w="28575">
            <a:solidFill>
              <a:schemeClr val="accent2"/>
            </a:solidFill>
          </a:ln>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Screened	2,73,53,674		39.08%</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Negative	2,61,24,510		95.51%</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Trait		7,71,175		2.82%</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Patients	1,18,151		0.43%</a:t>
            </a:r>
          </a:p>
        </p:txBody>
      </p:sp>
      <p:sp>
        <p:nvSpPr>
          <p:cNvPr id="13" name="TextBox 12">
            <a:extLst>
              <a:ext uri="{FF2B5EF4-FFF2-40B4-BE49-F238E27FC236}">
                <a16:creationId xmlns:a16="http://schemas.microsoft.com/office/drawing/2014/main" id="{8A976F85-D5AE-D96B-728F-E6DE0586BEFC}"/>
              </a:ext>
            </a:extLst>
          </p:cNvPr>
          <p:cNvSpPr txBox="1"/>
          <p:nvPr/>
        </p:nvSpPr>
        <p:spPr>
          <a:xfrm>
            <a:off x="5850698" y="5209377"/>
            <a:ext cx="569659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Prevalence of SCA patients and carriers is significantly lower than reported in large studies</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endParaRPr>
          </a:p>
        </p:txBody>
      </p:sp>
      <p:sp>
        <p:nvSpPr>
          <p:cNvPr id="14" name="TextBox 13">
            <a:extLst>
              <a:ext uri="{FF2B5EF4-FFF2-40B4-BE49-F238E27FC236}">
                <a16:creationId xmlns:a16="http://schemas.microsoft.com/office/drawing/2014/main" id="{6E5C2B11-1C23-B6B9-F138-699484494645}"/>
              </a:ext>
            </a:extLst>
          </p:cNvPr>
          <p:cNvSpPr txBox="1"/>
          <p:nvPr/>
        </p:nvSpPr>
        <p:spPr>
          <a:xfrm>
            <a:off x="1223180" y="5611662"/>
            <a:ext cx="3092614"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05.10.2024</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Total screened – 4.0 crores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Carriers – 11.7 lakh (~3.0%)</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Patients – 1.7 lakh (0.41%)</a:t>
            </a:r>
          </a:p>
        </p:txBody>
      </p:sp>
      <p:sp>
        <p:nvSpPr>
          <p:cNvPr id="15" name="TextBox 14">
            <a:extLst>
              <a:ext uri="{FF2B5EF4-FFF2-40B4-BE49-F238E27FC236}">
                <a16:creationId xmlns:a16="http://schemas.microsoft.com/office/drawing/2014/main" id="{15105342-3FB7-60A6-9A5B-3CFB83DFA294}"/>
              </a:ext>
            </a:extLst>
          </p:cNvPr>
          <p:cNvSpPr txBox="1"/>
          <p:nvPr/>
        </p:nvSpPr>
        <p:spPr>
          <a:xfrm>
            <a:off x="115748" y="64046"/>
            <a:ext cx="1156410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SCA Screening status - Dashboard @ NSCAEM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86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C215F1-3AFB-8AEF-4F78-9629BBAB33C7}"/>
              </a:ext>
            </a:extLst>
          </p:cNvPr>
          <p:cNvPicPr>
            <a:picLocks noChangeAspect="1"/>
          </p:cNvPicPr>
          <p:nvPr/>
        </p:nvPicPr>
        <p:blipFill>
          <a:blip r:embed="rId3"/>
          <a:srcRect l="650" t="18702" r="86301" b="71740"/>
          <a:stretch/>
        </p:blipFill>
        <p:spPr>
          <a:xfrm>
            <a:off x="474445" y="754203"/>
            <a:ext cx="3191602" cy="1747316"/>
          </a:xfrm>
          <a:prstGeom prst="rect">
            <a:avLst/>
          </a:prstGeom>
          <a:solidFill>
            <a:schemeClr val="accent2"/>
          </a:solidFill>
          <a:ln w="19050">
            <a:solidFill>
              <a:srgbClr val="FFC000"/>
            </a:solidFill>
          </a:ln>
        </p:spPr>
      </p:pic>
      <p:pic>
        <p:nvPicPr>
          <p:cNvPr id="8" name="Picture 7">
            <a:extLst>
              <a:ext uri="{FF2B5EF4-FFF2-40B4-BE49-F238E27FC236}">
                <a16:creationId xmlns:a16="http://schemas.microsoft.com/office/drawing/2014/main" id="{74FC38EF-4A86-F680-80E7-342DCDC718A7}"/>
              </a:ext>
            </a:extLst>
          </p:cNvPr>
          <p:cNvPicPr>
            <a:picLocks noChangeAspect="1"/>
          </p:cNvPicPr>
          <p:nvPr/>
        </p:nvPicPr>
        <p:blipFill>
          <a:blip r:embed="rId3"/>
          <a:srcRect l="25229" t="18702" r="61722" b="71740"/>
          <a:stretch/>
        </p:blipFill>
        <p:spPr>
          <a:xfrm>
            <a:off x="474445" y="2127271"/>
            <a:ext cx="3191602" cy="1747316"/>
          </a:xfrm>
          <a:prstGeom prst="rect">
            <a:avLst/>
          </a:prstGeom>
          <a:solidFill>
            <a:schemeClr val="accent2"/>
          </a:solidFill>
          <a:ln w="19050">
            <a:solidFill>
              <a:srgbClr val="FFC000"/>
            </a:solidFill>
          </a:ln>
        </p:spPr>
      </p:pic>
      <p:pic>
        <p:nvPicPr>
          <p:cNvPr id="9" name="Picture 8">
            <a:extLst>
              <a:ext uri="{FF2B5EF4-FFF2-40B4-BE49-F238E27FC236}">
                <a16:creationId xmlns:a16="http://schemas.microsoft.com/office/drawing/2014/main" id="{95282121-0AC6-5A1D-858E-BFCC65C170C1}"/>
              </a:ext>
            </a:extLst>
          </p:cNvPr>
          <p:cNvPicPr>
            <a:picLocks noChangeAspect="1"/>
          </p:cNvPicPr>
          <p:nvPr/>
        </p:nvPicPr>
        <p:blipFill>
          <a:blip r:embed="rId3"/>
          <a:srcRect l="50421" t="18702" r="36530" b="71740"/>
          <a:stretch/>
        </p:blipFill>
        <p:spPr>
          <a:xfrm>
            <a:off x="474445" y="3477190"/>
            <a:ext cx="3191602" cy="1747316"/>
          </a:xfrm>
          <a:prstGeom prst="rect">
            <a:avLst/>
          </a:prstGeom>
          <a:solidFill>
            <a:schemeClr val="accent2"/>
          </a:solidFill>
          <a:ln w="19050">
            <a:solidFill>
              <a:srgbClr val="FFC000"/>
            </a:solidFill>
          </a:ln>
        </p:spPr>
      </p:pic>
      <p:pic>
        <p:nvPicPr>
          <p:cNvPr id="10" name="Picture 9">
            <a:extLst>
              <a:ext uri="{FF2B5EF4-FFF2-40B4-BE49-F238E27FC236}">
                <a16:creationId xmlns:a16="http://schemas.microsoft.com/office/drawing/2014/main" id="{C427D68E-EAC5-2ED1-1EA0-C2004A78BD2B}"/>
              </a:ext>
            </a:extLst>
          </p:cNvPr>
          <p:cNvPicPr>
            <a:picLocks noChangeAspect="1"/>
          </p:cNvPicPr>
          <p:nvPr/>
        </p:nvPicPr>
        <p:blipFill>
          <a:blip r:embed="rId3"/>
          <a:srcRect l="74878" t="18702" r="12073" b="72880"/>
          <a:stretch/>
        </p:blipFill>
        <p:spPr>
          <a:xfrm>
            <a:off x="474445" y="4884981"/>
            <a:ext cx="3191602" cy="1538971"/>
          </a:xfrm>
          <a:prstGeom prst="rect">
            <a:avLst/>
          </a:prstGeom>
          <a:solidFill>
            <a:schemeClr val="accent2"/>
          </a:solidFill>
          <a:ln w="19050">
            <a:solidFill>
              <a:srgbClr val="FFC000"/>
            </a:solidFill>
          </a:ln>
        </p:spPr>
      </p:pic>
      <p:sp>
        <p:nvSpPr>
          <p:cNvPr id="11" name="TextBox 10">
            <a:extLst>
              <a:ext uri="{FF2B5EF4-FFF2-40B4-BE49-F238E27FC236}">
                <a16:creationId xmlns:a16="http://schemas.microsoft.com/office/drawing/2014/main" id="{12D807DF-CBA1-8AA5-1258-E57E067E7887}"/>
              </a:ext>
            </a:extLst>
          </p:cNvPr>
          <p:cNvSpPr txBox="1"/>
          <p:nvPr/>
        </p:nvSpPr>
        <p:spPr>
          <a:xfrm>
            <a:off x="115748" y="64046"/>
            <a:ext cx="1156410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Dashboard @ NSCAEM – 21.10.2024</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4A394B19-04C6-032C-5336-891432C4B105}"/>
              </a:ext>
            </a:extLst>
          </p:cNvPr>
          <p:cNvPicPr>
            <a:picLocks noChangeAspect="1"/>
          </p:cNvPicPr>
          <p:nvPr/>
        </p:nvPicPr>
        <p:blipFill>
          <a:blip r:embed="rId3"/>
          <a:srcRect l="49822" t="35434" r="1006" b="9840"/>
          <a:stretch/>
        </p:blipFill>
        <p:spPr>
          <a:xfrm>
            <a:off x="7707270" y="3477190"/>
            <a:ext cx="4349699" cy="3316764"/>
          </a:xfrm>
          <a:prstGeom prst="rect">
            <a:avLst/>
          </a:prstGeom>
          <a:solidFill>
            <a:schemeClr val="accent2"/>
          </a:solidFill>
          <a:ln w="19050">
            <a:solidFill>
              <a:srgbClr val="FFC000"/>
            </a:solidFill>
          </a:ln>
        </p:spPr>
      </p:pic>
      <p:pic>
        <p:nvPicPr>
          <p:cNvPr id="12" name="Picture 11">
            <a:extLst>
              <a:ext uri="{FF2B5EF4-FFF2-40B4-BE49-F238E27FC236}">
                <a16:creationId xmlns:a16="http://schemas.microsoft.com/office/drawing/2014/main" id="{B41AAF04-7CF5-7BAC-17B1-87474BB5308D}"/>
              </a:ext>
            </a:extLst>
          </p:cNvPr>
          <p:cNvPicPr>
            <a:picLocks noChangeAspect="1"/>
          </p:cNvPicPr>
          <p:nvPr/>
        </p:nvPicPr>
        <p:blipFill>
          <a:blip r:embed="rId3"/>
          <a:srcRect l="650" t="34771" r="50178" b="9344"/>
          <a:stretch/>
        </p:blipFill>
        <p:spPr>
          <a:xfrm>
            <a:off x="3981692" y="754204"/>
            <a:ext cx="3913854" cy="2984420"/>
          </a:xfrm>
          <a:prstGeom prst="rect">
            <a:avLst/>
          </a:prstGeom>
          <a:solidFill>
            <a:schemeClr val="accent2"/>
          </a:solidFill>
          <a:ln w="19050">
            <a:solidFill>
              <a:srgbClr val="FFC000"/>
            </a:solidFill>
          </a:ln>
        </p:spPr>
      </p:pic>
    </p:spTree>
    <p:extLst>
      <p:ext uri="{BB962C8B-B14F-4D97-AF65-F5344CB8AC3E}">
        <p14:creationId xmlns:p14="http://schemas.microsoft.com/office/powerpoint/2010/main" val="64624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E0AA4-0F16-9665-5A09-1C496F6101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D78C7F-972B-1590-ED48-5D170E44FB60}"/>
              </a:ext>
            </a:extLst>
          </p:cNvPr>
          <p:cNvSpPr txBox="1"/>
          <p:nvPr/>
        </p:nvSpPr>
        <p:spPr>
          <a:xfrm>
            <a:off x="1687838" y="177473"/>
            <a:ext cx="88163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Why Whole Blood/Dried Blood Spot PCR Test</a:t>
            </a:r>
          </a:p>
        </p:txBody>
      </p:sp>
      <p:sp>
        <p:nvSpPr>
          <p:cNvPr id="4" name="TextBox 3">
            <a:extLst>
              <a:ext uri="{FF2B5EF4-FFF2-40B4-BE49-F238E27FC236}">
                <a16:creationId xmlns:a16="http://schemas.microsoft.com/office/drawing/2014/main" id="{E0FD2688-71FA-EA95-28B0-6F0ECA267FCF}"/>
              </a:ext>
            </a:extLst>
          </p:cNvPr>
          <p:cNvSpPr txBox="1"/>
          <p:nvPr/>
        </p:nvSpPr>
        <p:spPr>
          <a:xfrm>
            <a:off x="798652" y="823804"/>
            <a:ext cx="11088548" cy="5636608"/>
          </a:xfrm>
          <a:prstGeom prst="rect">
            <a:avLst/>
          </a:prstGeom>
          <a:noFill/>
        </p:spPr>
        <p:txBody>
          <a:bodyPr wrap="square" rtlCol="0">
            <a:spAutoFit/>
          </a:bodyPr>
          <a:lstStyle/>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Current methods have issues with robustness and cost, leading to missed diagnosis</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One-step, molecular screening-cum-confirmation of sickle cell status </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Rapid, Robust, Affordable and High throughput test – 300 samples per day</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Only one drop of blood from Finger prick is enough; no IV sampling needed</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Works equally well at any setup, including population, newborn &amp; antenatal level</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Existing infrastructure (COVID) is enough to conduct the test at ground level</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 need for two-step, error prone screening leading to wrong diagnosis</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Being a molecular test, prenatal diagnosis and genetic counselling is possible</a:t>
            </a:r>
          </a:p>
          <a:p>
            <a:pPr marL="428625" marR="0" lvl="0" indent="-428625" algn="l" defTabSz="6858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An accurate and early diagnosis, is key to preventive and treatment strategies</a:t>
            </a:r>
          </a:p>
        </p:txBody>
      </p:sp>
    </p:spTree>
    <p:extLst>
      <p:ext uri="{BB962C8B-B14F-4D97-AF65-F5344CB8AC3E}">
        <p14:creationId xmlns:p14="http://schemas.microsoft.com/office/powerpoint/2010/main" val="1903667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A7EAA-35B7-52CD-5BF5-B5F2BA089F8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40CE1B-68DD-3F22-2A71-92135EC599DF}"/>
              </a:ext>
            </a:extLst>
          </p:cNvPr>
          <p:cNvSpPr>
            <a:spLocks noGrp="1"/>
          </p:cNvSpPr>
          <p:nvPr>
            <p:ph type="sldNum" sz="quarter" idx="12"/>
          </p:nvPr>
        </p:nvSpPr>
        <p:spPr>
          <a:xfrm>
            <a:off x="7822557" y="64077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8C72F59D-953E-F680-93DB-5D61D53C5983}"/>
              </a:ext>
            </a:extLst>
          </p:cNvPr>
          <p:cNvGrpSpPr/>
          <p:nvPr/>
        </p:nvGrpSpPr>
        <p:grpSpPr>
          <a:xfrm>
            <a:off x="1497957" y="813377"/>
            <a:ext cx="6949358" cy="5286790"/>
            <a:chOff x="11542260" y="32875385"/>
            <a:chExt cx="8869516" cy="6920674"/>
          </a:xfrm>
        </p:grpSpPr>
        <p:sp>
          <p:nvSpPr>
            <p:cNvPr id="5" name="Text Box 8">
              <a:extLst>
                <a:ext uri="{FF2B5EF4-FFF2-40B4-BE49-F238E27FC236}">
                  <a16:creationId xmlns:a16="http://schemas.microsoft.com/office/drawing/2014/main" id="{1F1C9DC7-F163-0B91-1703-BADD919AE429}"/>
                </a:ext>
              </a:extLst>
            </p:cNvPr>
            <p:cNvSpPr txBox="1">
              <a:spLocks noChangeArrowheads="1"/>
            </p:cNvSpPr>
            <p:nvPr/>
          </p:nvSpPr>
          <p:spPr bwMode="auto">
            <a:xfrm>
              <a:off x="15187702" y="34269765"/>
              <a:ext cx="5224074" cy="3334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itchFamily="34" charset="0"/>
                </a:rPr>
                <a:t>Regional Genetic T</a:t>
              </a:r>
              <a:r>
                <a:rPr kumimoji="0" lang="en-US" sz="2400" b="1" i="0" u="none" strike="noStrike" kern="1200" cap="none" spc="0" normalizeH="0" baseline="0" noProof="0" dirty="0" err="1">
                  <a:ln>
                    <a:noFill/>
                  </a:ln>
                  <a:solidFill>
                    <a:prstClr val="black"/>
                  </a:solidFill>
                  <a:effectLst/>
                  <a:uLnTx/>
                  <a:uFillTx/>
                  <a:latin typeface="Calibri"/>
                  <a:ea typeface="+mn-ea"/>
                  <a:cs typeface="Arial" pitchFamily="34" charset="0"/>
                </a:rPr>
                <a:t>esting</a:t>
              </a:r>
              <a:r>
                <a:rPr kumimoji="0" lang="en-US" sz="2400" b="1" i="0" u="none" strike="noStrike" kern="1200" cap="none" spc="0" normalizeH="0" baseline="0" noProof="0" dirty="0">
                  <a:ln>
                    <a:noFill/>
                  </a:ln>
                  <a:solidFill>
                    <a:prstClr val="black"/>
                  </a:solidFill>
                  <a:effectLst/>
                  <a:uLnTx/>
                  <a:uFillTx/>
                  <a:latin typeface="Calibri"/>
                  <a:ea typeface="+mn-ea"/>
                  <a:cs typeface="Arial" pitchFamily="34" charset="0"/>
                </a:rPr>
                <a:t> Centers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pic>
          <p:nvPicPr>
            <p:cNvPr id="6" name="Picture 8" descr="Clinical Lab Products">
              <a:extLst>
                <a:ext uri="{FF2B5EF4-FFF2-40B4-BE49-F238E27FC236}">
                  <a16:creationId xmlns:a16="http://schemas.microsoft.com/office/drawing/2014/main" id="{2FB35761-A40A-10EC-ED28-116B872A4D4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66" t="23731" r="16041" b="17293"/>
            <a:stretch/>
          </p:blipFill>
          <p:spPr bwMode="auto">
            <a:xfrm>
              <a:off x="12150279" y="32875385"/>
              <a:ext cx="2016000" cy="1622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Dried Blood Spot Testing Kit at Rs 2200/piece | Blood Group Test Kit in New  Delhi | ID: 18673437148">
              <a:extLst>
                <a:ext uri="{FF2B5EF4-FFF2-40B4-BE49-F238E27FC236}">
                  <a16:creationId xmlns:a16="http://schemas.microsoft.com/office/drawing/2014/main" id="{DA0A8400-DC4F-304E-1D86-0906EBE67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07" t="2782" b="27816"/>
            <a:stretch/>
          </p:blipFill>
          <p:spPr bwMode="auto">
            <a:xfrm>
              <a:off x="12150129" y="35193707"/>
              <a:ext cx="2016301" cy="16379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Prenatal diagnosis ▷ Methods, diagnostic &amp; specialist">
              <a:extLst>
                <a:ext uri="{FF2B5EF4-FFF2-40B4-BE49-F238E27FC236}">
                  <a16:creationId xmlns:a16="http://schemas.microsoft.com/office/drawing/2014/main" id="{FD6B088D-4680-2623-ABB1-6FA4722F65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64" r="24138"/>
            <a:stretch/>
          </p:blipFill>
          <p:spPr bwMode="auto">
            <a:xfrm>
              <a:off x="12150279" y="37604304"/>
              <a:ext cx="2016000" cy="15605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A0C267DA-0039-2E06-C081-BBB78084D99C}"/>
                </a:ext>
              </a:extLst>
            </p:cNvPr>
            <p:cNvCxnSpPr>
              <a:stCxn id="6" idx="3"/>
            </p:cNvCxnSpPr>
            <p:nvPr/>
          </p:nvCxnSpPr>
          <p:spPr>
            <a:xfrm>
              <a:off x="14166279" y="33686551"/>
              <a:ext cx="1762567" cy="19595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2E3956-B04E-F784-33F1-68269B723FEB}"/>
                </a:ext>
              </a:extLst>
            </p:cNvPr>
            <p:cNvCxnSpPr>
              <a:cxnSpLocks/>
            </p:cNvCxnSpPr>
            <p:nvPr/>
          </p:nvCxnSpPr>
          <p:spPr>
            <a:xfrm>
              <a:off x="14136451" y="36012668"/>
              <a:ext cx="1836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94266D-BD3C-A3E9-244E-2EE7E942EB43}"/>
                </a:ext>
              </a:extLst>
            </p:cNvPr>
            <p:cNvCxnSpPr>
              <a:cxnSpLocks/>
            </p:cNvCxnSpPr>
            <p:nvPr/>
          </p:nvCxnSpPr>
          <p:spPr>
            <a:xfrm flipH="1">
              <a:off x="14119686" y="37165222"/>
              <a:ext cx="1852765" cy="17313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12791DE-67D0-685F-409B-FC84FE9A456C}"/>
                </a:ext>
              </a:extLst>
            </p:cNvPr>
            <p:cNvSpPr/>
            <p:nvPr/>
          </p:nvSpPr>
          <p:spPr>
            <a:xfrm>
              <a:off x="16281648" y="36565272"/>
              <a:ext cx="1184999" cy="60434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Calibri"/>
                  <a:ea typeface="+mn-ea"/>
                  <a:cs typeface="+mn-cs"/>
                </a:rPr>
                <a:t>Blood</a:t>
              </a:r>
            </a:p>
          </p:txBody>
        </p:sp>
        <p:pic>
          <p:nvPicPr>
            <p:cNvPr id="13" name="Picture 12">
              <a:extLst>
                <a:ext uri="{FF2B5EF4-FFF2-40B4-BE49-F238E27FC236}">
                  <a16:creationId xmlns:a16="http://schemas.microsoft.com/office/drawing/2014/main" id="{540E72F4-116B-82A4-2262-243142FA9C12}"/>
                </a:ext>
              </a:extLst>
            </p:cNvPr>
            <p:cNvPicPr>
              <a:picLocks noChangeAspect="1"/>
            </p:cNvPicPr>
            <p:nvPr/>
          </p:nvPicPr>
          <p:blipFill>
            <a:blip r:embed="rId5"/>
            <a:stretch>
              <a:fillRect/>
            </a:stretch>
          </p:blipFill>
          <p:spPr>
            <a:xfrm>
              <a:off x="16168788" y="35277644"/>
              <a:ext cx="1427319" cy="1218541"/>
            </a:xfrm>
            <a:prstGeom prst="rect">
              <a:avLst/>
            </a:prstGeom>
          </p:spPr>
        </p:pic>
        <p:cxnSp>
          <p:nvCxnSpPr>
            <p:cNvPr id="14" name="Straight Arrow Connector 13">
              <a:extLst>
                <a:ext uri="{FF2B5EF4-FFF2-40B4-BE49-F238E27FC236}">
                  <a16:creationId xmlns:a16="http://schemas.microsoft.com/office/drawing/2014/main" id="{DA5882F0-F3EE-6016-901B-DD03B90EB704}"/>
                </a:ext>
              </a:extLst>
            </p:cNvPr>
            <p:cNvCxnSpPr/>
            <p:nvPr/>
          </p:nvCxnSpPr>
          <p:spPr>
            <a:xfrm flipV="1">
              <a:off x="17831907" y="36012668"/>
              <a:ext cx="647448" cy="0"/>
            </a:xfrm>
            <a:prstGeom prst="straightConnector1">
              <a:avLst/>
            </a:prstGeom>
            <a:ln w="1143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9A4E681-E160-5F80-BDEE-299E3C841A16}"/>
                </a:ext>
              </a:extLst>
            </p:cNvPr>
            <p:cNvPicPr>
              <a:picLocks noChangeAspect="1"/>
            </p:cNvPicPr>
            <p:nvPr/>
          </p:nvPicPr>
          <p:blipFill rotWithShape="1">
            <a:blip r:embed="rId6"/>
            <a:srcRect l="23176" t="15178" r="19235" b="16433"/>
            <a:stretch/>
          </p:blipFill>
          <p:spPr>
            <a:xfrm>
              <a:off x="18554178" y="35098702"/>
              <a:ext cx="1475218" cy="1466630"/>
            </a:xfrm>
            <a:prstGeom prst="rect">
              <a:avLst/>
            </a:prstGeom>
          </p:spPr>
        </p:pic>
        <p:sp>
          <p:nvSpPr>
            <p:cNvPr id="16" name="Rectangle 15">
              <a:extLst>
                <a:ext uri="{FF2B5EF4-FFF2-40B4-BE49-F238E27FC236}">
                  <a16:creationId xmlns:a16="http://schemas.microsoft.com/office/drawing/2014/main" id="{6B2FE60B-A0CE-7480-A37E-D566830126D1}"/>
                </a:ext>
              </a:extLst>
            </p:cNvPr>
            <p:cNvSpPr/>
            <p:nvPr/>
          </p:nvSpPr>
          <p:spPr>
            <a:xfrm>
              <a:off x="18722152" y="36565272"/>
              <a:ext cx="874020" cy="60434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Calibri"/>
                  <a:ea typeface="+mn-ea"/>
                  <a:cs typeface="+mn-cs"/>
                </a:rPr>
                <a:t>PCR</a:t>
              </a:r>
            </a:p>
          </p:txBody>
        </p:sp>
        <p:sp>
          <p:nvSpPr>
            <p:cNvPr id="17" name="TextBox 16">
              <a:extLst>
                <a:ext uri="{FF2B5EF4-FFF2-40B4-BE49-F238E27FC236}">
                  <a16:creationId xmlns:a16="http://schemas.microsoft.com/office/drawing/2014/main" id="{E0D4CF6D-EECC-D102-0DD1-DAFB74D96A7C}"/>
                </a:ext>
              </a:extLst>
            </p:cNvPr>
            <p:cNvSpPr txBox="1"/>
            <p:nvPr/>
          </p:nvSpPr>
          <p:spPr>
            <a:xfrm>
              <a:off x="11661812" y="34516100"/>
              <a:ext cx="3104323" cy="6043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a:ea typeface="+mn-ea"/>
                  <a:cs typeface="+mn-cs"/>
                </a:rPr>
                <a:t>Population-based</a:t>
              </a:r>
            </a:p>
          </p:txBody>
        </p:sp>
        <p:sp>
          <p:nvSpPr>
            <p:cNvPr id="18" name="TextBox 17">
              <a:extLst>
                <a:ext uri="{FF2B5EF4-FFF2-40B4-BE49-F238E27FC236}">
                  <a16:creationId xmlns:a16="http://schemas.microsoft.com/office/drawing/2014/main" id="{494BB37C-09A9-E0A9-4337-7EA6B3DB88E3}"/>
                </a:ext>
              </a:extLst>
            </p:cNvPr>
            <p:cNvSpPr txBox="1"/>
            <p:nvPr/>
          </p:nvSpPr>
          <p:spPr>
            <a:xfrm>
              <a:off x="12262970" y="36841295"/>
              <a:ext cx="1753930" cy="6043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a:ea typeface="+mn-ea"/>
                  <a:cs typeface="+mn-cs"/>
                </a:rPr>
                <a:t>Newborn</a:t>
              </a:r>
            </a:p>
          </p:txBody>
        </p:sp>
        <p:sp>
          <p:nvSpPr>
            <p:cNvPr id="19" name="TextBox 18">
              <a:extLst>
                <a:ext uri="{FF2B5EF4-FFF2-40B4-BE49-F238E27FC236}">
                  <a16:creationId xmlns:a16="http://schemas.microsoft.com/office/drawing/2014/main" id="{3B609E22-7791-9733-30A6-CE9685CFE81C}"/>
                </a:ext>
              </a:extLst>
            </p:cNvPr>
            <p:cNvSpPr txBox="1"/>
            <p:nvPr/>
          </p:nvSpPr>
          <p:spPr>
            <a:xfrm>
              <a:off x="11542260" y="39191716"/>
              <a:ext cx="3210792" cy="6043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Calibri"/>
                  <a:ea typeface="+mn-ea"/>
                  <a:cs typeface="+mn-cs"/>
                </a:rPr>
                <a:t>Prenatal diagnosis</a:t>
              </a:r>
            </a:p>
          </p:txBody>
        </p:sp>
      </p:grpSp>
      <p:grpSp>
        <p:nvGrpSpPr>
          <p:cNvPr id="20" name="Group 1">
            <a:extLst>
              <a:ext uri="{FF2B5EF4-FFF2-40B4-BE49-F238E27FC236}">
                <a16:creationId xmlns:a16="http://schemas.microsoft.com/office/drawing/2014/main" id="{A718F81E-91DA-2084-1F55-B3F2C66D0C17}"/>
              </a:ext>
            </a:extLst>
          </p:cNvPr>
          <p:cNvGrpSpPr>
            <a:grpSpLocks/>
          </p:cNvGrpSpPr>
          <p:nvPr/>
        </p:nvGrpSpPr>
        <p:grpSpPr bwMode="auto">
          <a:xfrm>
            <a:off x="6741220" y="4623375"/>
            <a:ext cx="3251710" cy="1961370"/>
            <a:chOff x="380141" y="1748598"/>
            <a:chExt cx="8060247" cy="5333228"/>
          </a:xfrm>
          <a:solidFill>
            <a:schemeClr val="accent2">
              <a:lumMod val="40000"/>
              <a:lumOff val="60000"/>
            </a:schemeClr>
          </a:solidFill>
        </p:grpSpPr>
        <p:sp>
          <p:nvSpPr>
            <p:cNvPr id="21" name="TextBox 20">
              <a:extLst>
                <a:ext uri="{FF2B5EF4-FFF2-40B4-BE49-F238E27FC236}">
                  <a16:creationId xmlns:a16="http://schemas.microsoft.com/office/drawing/2014/main" id="{E0075AEB-0A1C-2E6D-4B3B-09F7B66887B6}"/>
                </a:ext>
              </a:extLst>
            </p:cNvPr>
            <p:cNvSpPr txBox="1"/>
            <p:nvPr/>
          </p:nvSpPr>
          <p:spPr>
            <a:xfrm>
              <a:off x="380141" y="1748598"/>
              <a:ext cx="2606327" cy="460287"/>
            </a:xfrm>
            <a:prstGeom prst="rect">
              <a:avLst/>
            </a:prstGeom>
            <a:grpFill/>
            <a:ln w="19050" cmpd="sng">
              <a:solidFill>
                <a:schemeClr val="tx1"/>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
                  <a:cs typeface="+mn-cs"/>
                </a:rPr>
                <a:t>Population-based</a:t>
              </a:r>
            </a:p>
          </p:txBody>
        </p:sp>
        <p:sp>
          <p:nvSpPr>
            <p:cNvPr id="22" name="TextBox 10">
              <a:extLst>
                <a:ext uri="{FF2B5EF4-FFF2-40B4-BE49-F238E27FC236}">
                  <a16:creationId xmlns:a16="http://schemas.microsoft.com/office/drawing/2014/main" id="{06E18FC3-D968-7EAE-DA37-883F932953B0}"/>
                </a:ext>
              </a:extLst>
            </p:cNvPr>
            <p:cNvSpPr txBox="1">
              <a:spLocks noChangeArrowheads="1"/>
            </p:cNvSpPr>
            <p:nvPr/>
          </p:nvSpPr>
          <p:spPr bwMode="auto">
            <a:xfrm>
              <a:off x="380141" y="2356493"/>
              <a:ext cx="8058321" cy="669508"/>
            </a:xfrm>
            <a:prstGeom prst="rect">
              <a:avLst/>
            </a:prstGeom>
            <a:grpFill/>
            <a:ln w="19050">
              <a:solidFill>
                <a:schemeClr val="tx1"/>
              </a:solidFill>
              <a:miter lim="800000"/>
              <a:headEnd/>
              <a:tailEnd/>
            </a:ln>
          </p:spPr>
          <p:txBody>
            <a:bodyPr>
              <a:spAutoFit/>
            </a:bodyPr>
            <a:lstStyle>
              <a:lvl1pPr marL="285750" indent="-2857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34" charset="-128"/>
                  <a:cs typeface="+mn-cs"/>
                </a:rPr>
                <a:t>Genetic testing to confirm the status of SCA patients and carriers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34" charset="-128"/>
                  <a:cs typeface="+mn-cs"/>
                </a:rPr>
                <a:t>Identification of target couple (carrier husband and wife and in the reproductive age)</a:t>
              </a:r>
            </a:p>
          </p:txBody>
        </p:sp>
        <p:sp>
          <p:nvSpPr>
            <p:cNvPr id="23" name="TextBox 13">
              <a:extLst>
                <a:ext uri="{FF2B5EF4-FFF2-40B4-BE49-F238E27FC236}">
                  <a16:creationId xmlns:a16="http://schemas.microsoft.com/office/drawing/2014/main" id="{4582A447-708A-96F6-9864-97E01BDB6C75}"/>
                </a:ext>
              </a:extLst>
            </p:cNvPr>
            <p:cNvSpPr txBox="1">
              <a:spLocks noChangeArrowheads="1"/>
            </p:cNvSpPr>
            <p:nvPr/>
          </p:nvSpPr>
          <p:spPr bwMode="auto">
            <a:xfrm>
              <a:off x="1448385" y="3169759"/>
              <a:ext cx="6097878" cy="460287"/>
            </a:xfrm>
            <a:prstGeom prst="rect">
              <a:avLst/>
            </a:prstGeom>
            <a:grpFill/>
            <a:ln w="19050">
              <a:solidFill>
                <a:schemeClr val="tx1"/>
              </a:solidFill>
              <a:miter lim="800000"/>
              <a:headEnd/>
              <a:tailEnd/>
            </a:ln>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Extended family screening by genetic testing (including sibs of patients)  </a:t>
              </a:r>
            </a:p>
          </p:txBody>
        </p:sp>
        <p:sp>
          <p:nvSpPr>
            <p:cNvPr id="24" name="TextBox 19">
              <a:extLst>
                <a:ext uri="{FF2B5EF4-FFF2-40B4-BE49-F238E27FC236}">
                  <a16:creationId xmlns:a16="http://schemas.microsoft.com/office/drawing/2014/main" id="{D59A2F37-F8C5-4515-AA38-6930DC0C74CE}"/>
                </a:ext>
              </a:extLst>
            </p:cNvPr>
            <p:cNvSpPr txBox="1">
              <a:spLocks noChangeArrowheads="1"/>
            </p:cNvSpPr>
            <p:nvPr/>
          </p:nvSpPr>
          <p:spPr bwMode="auto">
            <a:xfrm>
              <a:off x="1448385" y="3837649"/>
              <a:ext cx="6097878" cy="460287"/>
            </a:xfrm>
            <a:prstGeom prst="rect">
              <a:avLst/>
            </a:prstGeom>
            <a:grpFill/>
            <a:ln w="19050">
              <a:solidFill>
                <a:schemeClr val="tx1"/>
              </a:solidFill>
              <a:miter lim="800000"/>
              <a:headEnd/>
              <a:tailEnd/>
            </a:ln>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00" b="1"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34" charset="-128"/>
                  <a:cs typeface="+mn-cs"/>
                </a:rPr>
                <a:t>Identification and genetic confirmation of carriers in the families</a:t>
              </a:r>
            </a:p>
          </p:txBody>
        </p:sp>
        <p:cxnSp>
          <p:nvCxnSpPr>
            <p:cNvPr id="25" name="Straight Arrow Connector 24">
              <a:extLst>
                <a:ext uri="{FF2B5EF4-FFF2-40B4-BE49-F238E27FC236}">
                  <a16:creationId xmlns:a16="http://schemas.microsoft.com/office/drawing/2014/main" id="{3EAE5160-86CA-44EC-B3C3-7AB4D55B6787}"/>
                </a:ext>
              </a:extLst>
            </p:cNvPr>
            <p:cNvCxnSpPr>
              <a:cxnSpLocks noChangeShapeType="1"/>
            </p:cNvCxnSpPr>
            <p:nvPr/>
          </p:nvCxnSpPr>
          <p:spPr bwMode="auto">
            <a:xfrm>
              <a:off x="4421376" y="2072211"/>
              <a:ext cx="14285" cy="273019"/>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sp>
          <p:nvSpPr>
            <p:cNvPr id="26" name="TextBox 23">
              <a:extLst>
                <a:ext uri="{FF2B5EF4-FFF2-40B4-BE49-F238E27FC236}">
                  <a16:creationId xmlns:a16="http://schemas.microsoft.com/office/drawing/2014/main" id="{9CE3C180-DF8F-DCEE-01D3-ACC18DE340F0}"/>
                </a:ext>
              </a:extLst>
            </p:cNvPr>
            <p:cNvSpPr txBox="1">
              <a:spLocks noChangeArrowheads="1"/>
            </p:cNvSpPr>
            <p:nvPr/>
          </p:nvSpPr>
          <p:spPr bwMode="auto">
            <a:xfrm>
              <a:off x="762677" y="4505286"/>
              <a:ext cx="1764196" cy="460287"/>
            </a:xfrm>
            <a:prstGeom prst="rect">
              <a:avLst/>
            </a:prstGeom>
            <a:solidFill>
              <a:srgbClr val="FFFFFF"/>
            </a:solidFill>
            <a:ln w="19050">
              <a:solidFill>
                <a:schemeClr val="tx1"/>
              </a:solidFill>
              <a:miter lim="800000"/>
              <a:headEnd/>
              <a:tailEnd/>
            </a:ln>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Unmarried</a:t>
              </a:r>
            </a:p>
          </p:txBody>
        </p:sp>
        <p:sp>
          <p:nvSpPr>
            <p:cNvPr id="27" name="TextBox 25">
              <a:extLst>
                <a:ext uri="{FF2B5EF4-FFF2-40B4-BE49-F238E27FC236}">
                  <a16:creationId xmlns:a16="http://schemas.microsoft.com/office/drawing/2014/main" id="{CEE6D866-D688-7C62-3936-9531B88DC7FB}"/>
                </a:ext>
              </a:extLst>
            </p:cNvPr>
            <p:cNvSpPr txBox="1">
              <a:spLocks noChangeArrowheads="1"/>
            </p:cNvSpPr>
            <p:nvPr/>
          </p:nvSpPr>
          <p:spPr bwMode="auto">
            <a:xfrm>
              <a:off x="2857899" y="4495002"/>
              <a:ext cx="2854432" cy="669508"/>
            </a:xfrm>
            <a:prstGeom prst="rect">
              <a:avLst/>
            </a:prstGeom>
            <a:solidFill>
              <a:schemeClr val="accent2">
                <a:lumMod val="40000"/>
                <a:lumOff val="60000"/>
              </a:schemeClr>
            </a:solidFill>
            <a:ln w="19050">
              <a:solidFill>
                <a:schemeClr val="tx1"/>
              </a:solidFill>
              <a:miter lim="800000"/>
              <a:headEnd/>
              <a:tailEnd/>
            </a:ln>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Married and having no children</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or normal children</a:t>
              </a:r>
            </a:p>
          </p:txBody>
        </p:sp>
        <p:sp>
          <p:nvSpPr>
            <p:cNvPr id="28" name="TextBox 26">
              <a:extLst>
                <a:ext uri="{FF2B5EF4-FFF2-40B4-BE49-F238E27FC236}">
                  <a16:creationId xmlns:a16="http://schemas.microsoft.com/office/drawing/2014/main" id="{0EDC261C-07D7-E616-8ADC-83AB6F1FC01F}"/>
                </a:ext>
              </a:extLst>
            </p:cNvPr>
            <p:cNvSpPr txBox="1">
              <a:spLocks noChangeArrowheads="1"/>
            </p:cNvSpPr>
            <p:nvPr/>
          </p:nvSpPr>
          <p:spPr bwMode="auto">
            <a:xfrm>
              <a:off x="5832398" y="4473021"/>
              <a:ext cx="2606064" cy="669508"/>
            </a:xfrm>
            <a:prstGeom prst="rect">
              <a:avLst/>
            </a:prstGeom>
            <a:solidFill>
              <a:schemeClr val="accent2">
                <a:lumMod val="60000"/>
                <a:lumOff val="40000"/>
              </a:schemeClr>
            </a:solidFill>
            <a:ln w="19050">
              <a:solidFill>
                <a:schemeClr val="tx1"/>
              </a:solidFill>
              <a:miter lim="800000"/>
              <a:headEnd/>
              <a:tailEnd/>
            </a:ln>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Married and having affected children</a:t>
              </a:r>
            </a:p>
          </p:txBody>
        </p:sp>
        <p:sp>
          <p:nvSpPr>
            <p:cNvPr id="29" name="TextBox 28">
              <a:extLst>
                <a:ext uri="{FF2B5EF4-FFF2-40B4-BE49-F238E27FC236}">
                  <a16:creationId xmlns:a16="http://schemas.microsoft.com/office/drawing/2014/main" id="{08B2E1EE-C0E0-7C6D-5BA7-59B946AB2FF6}"/>
                </a:ext>
              </a:extLst>
            </p:cNvPr>
            <p:cNvSpPr txBox="1"/>
            <p:nvPr/>
          </p:nvSpPr>
          <p:spPr>
            <a:xfrm>
              <a:off x="3105513" y="1750186"/>
              <a:ext cx="2606327" cy="460287"/>
            </a:xfrm>
            <a:prstGeom prst="rect">
              <a:avLst/>
            </a:prstGeom>
            <a:grpFill/>
            <a:ln w="19050" cmpd="sng">
              <a:solidFill>
                <a:schemeClr val="tx1"/>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
                  <a:cs typeface="+mn-cs"/>
                </a:rPr>
                <a:t>School children</a:t>
              </a:r>
            </a:p>
          </p:txBody>
        </p:sp>
        <p:sp>
          <p:nvSpPr>
            <p:cNvPr id="30" name="TextBox 29">
              <a:extLst>
                <a:ext uri="{FF2B5EF4-FFF2-40B4-BE49-F238E27FC236}">
                  <a16:creationId xmlns:a16="http://schemas.microsoft.com/office/drawing/2014/main" id="{01849706-FF57-29AB-9C17-20537B51B781}"/>
                </a:ext>
              </a:extLst>
            </p:cNvPr>
            <p:cNvSpPr txBox="1"/>
            <p:nvPr/>
          </p:nvSpPr>
          <p:spPr>
            <a:xfrm>
              <a:off x="5832472" y="1750186"/>
              <a:ext cx="2606327" cy="460287"/>
            </a:xfrm>
            <a:prstGeom prst="rect">
              <a:avLst/>
            </a:prstGeom>
            <a:grpFill/>
            <a:ln w="19050" cmpd="sng">
              <a:solidFill>
                <a:schemeClr val="tx1"/>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
                  <a:cs typeface="+mn-cs"/>
                </a:rPr>
                <a:t>Hospital-based</a:t>
              </a:r>
            </a:p>
          </p:txBody>
        </p:sp>
        <p:sp>
          <p:nvSpPr>
            <p:cNvPr id="31" name="TextBox 30">
              <a:extLst>
                <a:ext uri="{FF2B5EF4-FFF2-40B4-BE49-F238E27FC236}">
                  <a16:creationId xmlns:a16="http://schemas.microsoft.com/office/drawing/2014/main" id="{E3792A89-85EF-1B75-E88F-789E8FDCF6EB}"/>
                </a:ext>
              </a:extLst>
            </p:cNvPr>
            <p:cNvSpPr txBox="1"/>
            <p:nvPr/>
          </p:nvSpPr>
          <p:spPr>
            <a:xfrm>
              <a:off x="765015" y="5399240"/>
              <a:ext cx="1763842" cy="460287"/>
            </a:xfrm>
            <a:prstGeom prst="rect">
              <a:avLst/>
            </a:prstGeom>
            <a:noFill/>
            <a:ln w="19050" cmpd="sng">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
                  <a:cs typeface="+mn-cs"/>
                </a:rPr>
                <a:t>Social counseling</a:t>
              </a:r>
            </a:p>
          </p:txBody>
        </p:sp>
        <p:sp>
          <p:nvSpPr>
            <p:cNvPr id="32" name="TextBox 38">
              <a:extLst>
                <a:ext uri="{FF2B5EF4-FFF2-40B4-BE49-F238E27FC236}">
                  <a16:creationId xmlns:a16="http://schemas.microsoft.com/office/drawing/2014/main" id="{3B70FB35-0411-5A78-7F74-581E0BE29488}"/>
                </a:ext>
              </a:extLst>
            </p:cNvPr>
            <p:cNvSpPr txBox="1">
              <a:spLocks noChangeArrowheads="1"/>
            </p:cNvSpPr>
            <p:nvPr/>
          </p:nvSpPr>
          <p:spPr bwMode="auto">
            <a:xfrm>
              <a:off x="2859822" y="5376616"/>
              <a:ext cx="2854432" cy="1087953"/>
            </a:xfrm>
            <a:prstGeom prst="rect">
              <a:avLst/>
            </a:prstGeom>
            <a:solidFill>
              <a:schemeClr val="accent2">
                <a:lumMod val="40000"/>
                <a:lumOff val="60000"/>
              </a:schemeClr>
            </a:solidFill>
            <a:ln w="19050">
              <a:solidFill>
                <a:schemeClr val="tx1"/>
              </a:solidFill>
              <a:miter lim="800000"/>
              <a:headEnd/>
              <a:tailEnd/>
            </a:ln>
          </p:spPr>
          <p:txBody>
            <a:bodyPr wrap="square">
              <a:spAutoFit/>
            </a:bodyPr>
            <a:lstStyle>
              <a:lvl1pPr marL="285750" indent="-2857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Social counseling</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Pre-pregnancy counseling</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Prenatal diagnosis and genetic counseling</a:t>
              </a:r>
            </a:p>
          </p:txBody>
        </p:sp>
        <p:sp>
          <p:nvSpPr>
            <p:cNvPr id="33" name="TextBox 39">
              <a:extLst>
                <a:ext uri="{FF2B5EF4-FFF2-40B4-BE49-F238E27FC236}">
                  <a16:creationId xmlns:a16="http://schemas.microsoft.com/office/drawing/2014/main" id="{B3F34E81-0E97-F776-88C9-F7994799215A}"/>
                </a:ext>
              </a:extLst>
            </p:cNvPr>
            <p:cNvSpPr txBox="1">
              <a:spLocks noChangeArrowheads="1"/>
            </p:cNvSpPr>
            <p:nvPr/>
          </p:nvSpPr>
          <p:spPr bwMode="auto">
            <a:xfrm>
              <a:off x="5834324" y="5366210"/>
              <a:ext cx="2606064" cy="1715616"/>
            </a:xfrm>
            <a:prstGeom prst="rect">
              <a:avLst/>
            </a:prstGeom>
            <a:solidFill>
              <a:schemeClr val="accent2">
                <a:lumMod val="60000"/>
                <a:lumOff val="40000"/>
              </a:schemeClr>
            </a:solidFill>
            <a:ln w="19050">
              <a:solidFill>
                <a:schemeClr val="tx1"/>
              </a:solidFill>
              <a:miter lim="800000"/>
              <a:headEnd/>
              <a:tailEnd/>
            </a:ln>
          </p:spPr>
          <p:txBody>
            <a:bodyPr>
              <a:spAutoFit/>
            </a:bodyPr>
            <a:lstStyle>
              <a:lvl1pPr marL="285750" indent="-2857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Clinical counseling</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Social counseling</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Pre-pregnancy counseling</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Prenatal diagnosis and genetic counseling</a:t>
              </a:r>
            </a:p>
          </p:txBody>
        </p:sp>
        <p:cxnSp>
          <p:nvCxnSpPr>
            <p:cNvPr id="34" name="Straight Arrow Connector 33">
              <a:extLst>
                <a:ext uri="{FF2B5EF4-FFF2-40B4-BE49-F238E27FC236}">
                  <a16:creationId xmlns:a16="http://schemas.microsoft.com/office/drawing/2014/main" id="{8564987F-2A0C-C6AB-871F-F186A713D34D}"/>
                </a:ext>
              </a:extLst>
            </p:cNvPr>
            <p:cNvCxnSpPr>
              <a:cxnSpLocks noChangeShapeType="1"/>
            </p:cNvCxnSpPr>
            <p:nvPr/>
          </p:nvCxnSpPr>
          <p:spPr bwMode="auto">
            <a:xfrm>
              <a:off x="1634098" y="2097609"/>
              <a:ext cx="12698" cy="273019"/>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35" name="Straight Arrow Connector 34">
              <a:extLst>
                <a:ext uri="{FF2B5EF4-FFF2-40B4-BE49-F238E27FC236}">
                  <a16:creationId xmlns:a16="http://schemas.microsoft.com/office/drawing/2014/main" id="{C397E11B-3BF8-FAFE-1AF3-B8BAA123A021}"/>
                </a:ext>
              </a:extLst>
            </p:cNvPr>
            <p:cNvCxnSpPr>
              <a:cxnSpLocks noChangeShapeType="1"/>
            </p:cNvCxnSpPr>
            <p:nvPr/>
          </p:nvCxnSpPr>
          <p:spPr bwMode="auto">
            <a:xfrm>
              <a:off x="7143572" y="2084910"/>
              <a:ext cx="12698" cy="274606"/>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36" name="Straight Arrow Connector 35">
              <a:extLst>
                <a:ext uri="{FF2B5EF4-FFF2-40B4-BE49-F238E27FC236}">
                  <a16:creationId xmlns:a16="http://schemas.microsoft.com/office/drawing/2014/main" id="{8CCFA40B-66D8-E09A-E698-53137F948D5F}"/>
                </a:ext>
              </a:extLst>
            </p:cNvPr>
            <p:cNvCxnSpPr>
              <a:cxnSpLocks noChangeShapeType="1"/>
            </p:cNvCxnSpPr>
            <p:nvPr/>
          </p:nvCxnSpPr>
          <p:spPr bwMode="auto">
            <a:xfrm>
              <a:off x="4395978" y="2884921"/>
              <a:ext cx="12698" cy="274606"/>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37" name="Straight Arrow Connector 36">
              <a:extLst>
                <a:ext uri="{FF2B5EF4-FFF2-40B4-BE49-F238E27FC236}">
                  <a16:creationId xmlns:a16="http://schemas.microsoft.com/office/drawing/2014/main" id="{25892647-EE0D-70E1-8D40-6AF2C8F9851A}"/>
                </a:ext>
              </a:extLst>
            </p:cNvPr>
            <p:cNvCxnSpPr>
              <a:cxnSpLocks noChangeShapeType="1"/>
            </p:cNvCxnSpPr>
            <p:nvPr/>
          </p:nvCxnSpPr>
          <p:spPr bwMode="auto">
            <a:xfrm>
              <a:off x="4381692" y="3518262"/>
              <a:ext cx="14286" cy="274607"/>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38" name="Straight Arrow Connector 37">
              <a:extLst>
                <a:ext uri="{FF2B5EF4-FFF2-40B4-BE49-F238E27FC236}">
                  <a16:creationId xmlns:a16="http://schemas.microsoft.com/office/drawing/2014/main" id="{C389EA8A-5628-AD23-268C-5C7FDAD6A7C6}"/>
                </a:ext>
              </a:extLst>
            </p:cNvPr>
            <p:cNvCxnSpPr>
              <a:cxnSpLocks noChangeShapeType="1"/>
            </p:cNvCxnSpPr>
            <p:nvPr/>
          </p:nvCxnSpPr>
          <p:spPr bwMode="auto">
            <a:xfrm>
              <a:off x="4375343" y="4169066"/>
              <a:ext cx="14286" cy="273019"/>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39" name="Straight Arrow Connector 38">
              <a:extLst>
                <a:ext uri="{FF2B5EF4-FFF2-40B4-BE49-F238E27FC236}">
                  <a16:creationId xmlns:a16="http://schemas.microsoft.com/office/drawing/2014/main" id="{40368616-2CED-91E3-C0FD-ECCA46700BC9}"/>
                </a:ext>
              </a:extLst>
            </p:cNvPr>
            <p:cNvCxnSpPr>
              <a:cxnSpLocks noChangeShapeType="1"/>
            </p:cNvCxnSpPr>
            <p:nvPr/>
          </p:nvCxnSpPr>
          <p:spPr bwMode="auto">
            <a:xfrm>
              <a:off x="7032462" y="4169066"/>
              <a:ext cx="14286" cy="273019"/>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40" name="Straight Arrow Connector 39">
              <a:extLst>
                <a:ext uri="{FF2B5EF4-FFF2-40B4-BE49-F238E27FC236}">
                  <a16:creationId xmlns:a16="http://schemas.microsoft.com/office/drawing/2014/main" id="{09D8BEDB-AB4E-8F78-4EE4-E29BBCADC155}"/>
                </a:ext>
              </a:extLst>
            </p:cNvPr>
            <p:cNvCxnSpPr>
              <a:cxnSpLocks noChangeShapeType="1"/>
            </p:cNvCxnSpPr>
            <p:nvPr/>
          </p:nvCxnSpPr>
          <p:spPr bwMode="auto">
            <a:xfrm>
              <a:off x="1770605" y="4159539"/>
              <a:ext cx="14285" cy="274607"/>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41" name="Straight Arrow Connector 40">
              <a:extLst>
                <a:ext uri="{FF2B5EF4-FFF2-40B4-BE49-F238E27FC236}">
                  <a16:creationId xmlns:a16="http://schemas.microsoft.com/office/drawing/2014/main" id="{E0868BB2-EC3B-F98B-6D01-69F762CA22DC}"/>
                </a:ext>
              </a:extLst>
            </p:cNvPr>
            <p:cNvCxnSpPr>
              <a:cxnSpLocks noChangeShapeType="1"/>
            </p:cNvCxnSpPr>
            <p:nvPr/>
          </p:nvCxnSpPr>
          <p:spPr bwMode="auto">
            <a:xfrm>
              <a:off x="4351533" y="5050028"/>
              <a:ext cx="14285" cy="273019"/>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42" name="Straight Arrow Connector 41">
              <a:extLst>
                <a:ext uri="{FF2B5EF4-FFF2-40B4-BE49-F238E27FC236}">
                  <a16:creationId xmlns:a16="http://schemas.microsoft.com/office/drawing/2014/main" id="{572E5120-E7AF-C3D1-8AFE-3EFAB102AED9}"/>
                </a:ext>
              </a:extLst>
            </p:cNvPr>
            <p:cNvCxnSpPr>
              <a:cxnSpLocks noChangeShapeType="1"/>
            </p:cNvCxnSpPr>
            <p:nvPr/>
          </p:nvCxnSpPr>
          <p:spPr bwMode="auto">
            <a:xfrm>
              <a:off x="7010240" y="5050018"/>
              <a:ext cx="12698" cy="273019"/>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cxnSp>
          <p:nvCxnSpPr>
            <p:cNvPr id="43" name="Straight Arrow Connector 42">
              <a:extLst>
                <a:ext uri="{FF2B5EF4-FFF2-40B4-BE49-F238E27FC236}">
                  <a16:creationId xmlns:a16="http://schemas.microsoft.com/office/drawing/2014/main" id="{FAE896B4-D1A4-F661-9BAD-1C2E3D24B8F5}"/>
                </a:ext>
              </a:extLst>
            </p:cNvPr>
            <p:cNvCxnSpPr>
              <a:cxnSpLocks noChangeShapeType="1"/>
            </p:cNvCxnSpPr>
            <p:nvPr/>
          </p:nvCxnSpPr>
          <p:spPr bwMode="auto">
            <a:xfrm>
              <a:off x="1746833" y="5061131"/>
              <a:ext cx="14286" cy="273019"/>
            </a:xfrm>
            <a:prstGeom prst="straightConnector1">
              <a:avLst/>
            </a:prstGeom>
            <a:grpFill/>
            <a:ln w="38100">
              <a:solidFill>
                <a:schemeClr val="tx1"/>
              </a:solidFill>
              <a:round/>
              <a:headEnd/>
              <a:tailEnd type="arrow" w="med" len="med"/>
            </a:ln>
            <a:effectLst>
              <a:outerShdw blurRad="40000" dist="20000" dir="5400000" rotWithShape="0">
                <a:srgbClr val="808080">
                  <a:alpha val="37999"/>
                </a:srgbClr>
              </a:outerShdw>
            </a:effectLst>
          </p:spPr>
        </p:cxnSp>
      </p:grpSp>
      <p:sp>
        <p:nvSpPr>
          <p:cNvPr id="44" name="U-turn Arrow 43">
            <a:extLst>
              <a:ext uri="{FF2B5EF4-FFF2-40B4-BE49-F238E27FC236}">
                <a16:creationId xmlns:a16="http://schemas.microsoft.com/office/drawing/2014/main" id="{9CD3CDE9-7594-6162-C5E0-D9C334731CCA}"/>
              </a:ext>
            </a:extLst>
          </p:cNvPr>
          <p:cNvSpPr/>
          <p:nvPr/>
        </p:nvSpPr>
        <p:spPr>
          <a:xfrm rot="1423766">
            <a:off x="8708087" y="3204020"/>
            <a:ext cx="470085" cy="1296000"/>
          </a:xfrm>
          <a:prstGeom prst="uturnArrow">
            <a:avLst>
              <a:gd name="adj1" fmla="val 25000"/>
              <a:gd name="adj2" fmla="val 25000"/>
              <a:gd name="adj3" fmla="val 25000"/>
              <a:gd name="adj4" fmla="val 43750"/>
              <a:gd name="adj5" fmla="val 762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BBF42B6A-3651-3A2F-1249-A429BC5ED57F}"/>
              </a:ext>
            </a:extLst>
          </p:cNvPr>
          <p:cNvSpPr txBox="1"/>
          <p:nvPr/>
        </p:nvSpPr>
        <p:spPr>
          <a:xfrm>
            <a:off x="3657705" y="228601"/>
            <a:ext cx="40330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Comprehensive Model</a:t>
            </a:r>
          </a:p>
        </p:txBody>
      </p:sp>
      <p:grpSp>
        <p:nvGrpSpPr>
          <p:cNvPr id="49" name="Group 48">
            <a:extLst>
              <a:ext uri="{FF2B5EF4-FFF2-40B4-BE49-F238E27FC236}">
                <a16:creationId xmlns:a16="http://schemas.microsoft.com/office/drawing/2014/main" id="{67534F4E-E243-8CB6-F5FA-FB301AF7E7C3}"/>
              </a:ext>
            </a:extLst>
          </p:cNvPr>
          <p:cNvGrpSpPr/>
          <p:nvPr/>
        </p:nvGrpSpPr>
        <p:grpSpPr>
          <a:xfrm>
            <a:off x="1421757" y="152400"/>
            <a:ext cx="626692" cy="609600"/>
            <a:chOff x="8915400" y="2358913"/>
            <a:chExt cx="2140200" cy="2140200"/>
          </a:xfrm>
        </p:grpSpPr>
        <p:sp>
          <p:nvSpPr>
            <p:cNvPr id="50" name="Google Shape;170;p26">
              <a:extLst>
                <a:ext uri="{FF2B5EF4-FFF2-40B4-BE49-F238E27FC236}">
                  <a16:creationId xmlns:a16="http://schemas.microsoft.com/office/drawing/2014/main" id="{C3E02AB3-5F67-ECF6-BCD3-873C1F2EB3F9}"/>
                </a:ext>
              </a:extLst>
            </p:cNvPr>
            <p:cNvSpPr/>
            <p:nvPr/>
          </p:nvSpPr>
          <p:spPr>
            <a:xfrm>
              <a:off x="8915400" y="2358913"/>
              <a:ext cx="2140200" cy="2140200"/>
            </a:xfrm>
            <a:prstGeom prst="ellipse">
              <a:avLst/>
            </a:prstGeom>
            <a:solidFill>
              <a:srgbClr val="FFFFFF"/>
            </a:solidFill>
            <a:ln w="22225" cap="flat" cmpd="sng">
              <a:solidFill>
                <a:srgbClr val="F6B2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ct val="0"/>
                </a:spcBef>
                <a:spcAft>
                  <a:spcPct val="0"/>
                </a:spcAft>
                <a:buClr>
                  <a:srgbClr val="FFFFFF"/>
                </a:buClr>
                <a:buSzPts val="1800"/>
                <a:buFontTx/>
                <a:buNone/>
                <a:tabLst/>
                <a:defRPr/>
              </a:pPr>
              <a:endParaRPr kumimoji="0" sz="1800" b="0" i="0" u="none" strike="noStrike" kern="0" cap="none" spc="0" normalizeH="0" baseline="0" noProof="0">
                <a:ln>
                  <a:noFill/>
                </a:ln>
                <a:solidFill>
                  <a:srgbClr val="FFFFFF"/>
                </a:solidFill>
                <a:effectLst/>
                <a:uLnTx/>
                <a:uFillTx/>
                <a:latin typeface="Arial" panose="020B0604020202020204" pitchFamily="34" charset="0"/>
                <a:ea typeface="Calibri"/>
                <a:cs typeface="Calibri"/>
                <a:sym typeface="Calibri"/>
              </a:endParaRPr>
            </a:p>
          </p:txBody>
        </p:sp>
        <p:pic>
          <p:nvPicPr>
            <p:cNvPr id="51" name="Google Shape;171;p26">
              <a:extLst>
                <a:ext uri="{FF2B5EF4-FFF2-40B4-BE49-F238E27FC236}">
                  <a16:creationId xmlns:a16="http://schemas.microsoft.com/office/drawing/2014/main" id="{5C418DE7-0048-04F4-0C96-50D79467E179}"/>
                </a:ext>
              </a:extLst>
            </p:cNvPr>
            <p:cNvPicPr preferRelativeResize="0"/>
            <p:nvPr/>
          </p:nvPicPr>
          <p:blipFill rotWithShape="1">
            <a:blip r:embed="rId7">
              <a:alphaModFix/>
            </a:blip>
            <a:srcRect b="17634"/>
            <a:stretch/>
          </p:blipFill>
          <p:spPr>
            <a:xfrm>
              <a:off x="9073400" y="2489550"/>
              <a:ext cx="1884000" cy="1898500"/>
            </a:xfrm>
            <a:prstGeom prst="rect">
              <a:avLst/>
            </a:prstGeom>
            <a:noFill/>
            <a:ln>
              <a:noFill/>
            </a:ln>
          </p:spPr>
        </p:pic>
      </p:grpSp>
    </p:spTree>
    <p:extLst>
      <p:ext uri="{BB962C8B-B14F-4D97-AF65-F5344CB8AC3E}">
        <p14:creationId xmlns:p14="http://schemas.microsoft.com/office/powerpoint/2010/main" val="4010397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17907-D5B8-61CB-A0E7-4139C90A9AE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95D9F2F-E943-1289-209C-8369DC0ABB92}"/>
              </a:ext>
            </a:extLst>
          </p:cNvPr>
          <p:cNvGrpSpPr/>
          <p:nvPr/>
        </p:nvGrpSpPr>
        <p:grpSpPr>
          <a:xfrm>
            <a:off x="1221615" y="292339"/>
            <a:ext cx="9748769" cy="6303507"/>
            <a:chOff x="1221615" y="292339"/>
            <a:chExt cx="9748769" cy="6303507"/>
          </a:xfrm>
        </p:grpSpPr>
        <p:sp>
          <p:nvSpPr>
            <p:cNvPr id="3" name="Freeform: Shape 2">
              <a:extLst>
                <a:ext uri="{FF2B5EF4-FFF2-40B4-BE49-F238E27FC236}">
                  <a16:creationId xmlns:a16="http://schemas.microsoft.com/office/drawing/2014/main" id="{41E584E7-E7B0-D8E6-A135-A56B605F9A93}"/>
                </a:ext>
              </a:extLst>
            </p:cNvPr>
            <p:cNvSpPr/>
            <p:nvPr/>
          </p:nvSpPr>
          <p:spPr>
            <a:xfrm rot="264108">
              <a:off x="5050767" y="1839881"/>
              <a:ext cx="1885174" cy="750972"/>
            </a:xfrm>
            <a:custGeom>
              <a:avLst/>
              <a:gdLst>
                <a:gd name="connsiteX0" fmla="*/ 858417 w 1885174"/>
                <a:gd name="connsiteY0" fmla="*/ 222815 h 750972"/>
                <a:gd name="connsiteX1" fmla="*/ 914400 w 1885174"/>
                <a:gd name="connsiteY1" fmla="*/ 222815 h 750972"/>
                <a:gd name="connsiteX2" fmla="*/ 1464906 w 1885174"/>
                <a:gd name="connsiteY2" fmla="*/ 446749 h 750972"/>
                <a:gd name="connsiteX3" fmla="*/ 1782147 w 1885174"/>
                <a:gd name="connsiteY3" fmla="*/ 54864 h 750972"/>
                <a:gd name="connsiteX4" fmla="*/ 1884784 w 1885174"/>
                <a:gd name="connsiteY4" fmla="*/ 73525 h 750972"/>
                <a:gd name="connsiteX5" fmla="*/ 1754155 w 1885174"/>
                <a:gd name="connsiteY5" fmla="*/ 708007 h 750972"/>
                <a:gd name="connsiteX6" fmla="*/ 970384 w 1885174"/>
                <a:gd name="connsiteY6" fmla="*/ 670684 h 750972"/>
                <a:gd name="connsiteX7" fmla="*/ 858417 w 1885174"/>
                <a:gd name="connsiteY7" fmla="*/ 484072 h 750972"/>
                <a:gd name="connsiteX8" fmla="*/ 0 w 1885174"/>
                <a:gd name="connsiteY8" fmla="*/ 288129 h 750972"/>
                <a:gd name="connsiteX9" fmla="*/ 858417 w 1885174"/>
                <a:gd name="connsiteY9" fmla="*/ 222815 h 75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5174" h="750972">
                  <a:moveTo>
                    <a:pt x="858417" y="222815"/>
                  </a:moveTo>
                  <a:cubicBezTo>
                    <a:pt x="1010817" y="211929"/>
                    <a:pt x="813319" y="185493"/>
                    <a:pt x="914400" y="222815"/>
                  </a:cubicBezTo>
                  <a:cubicBezTo>
                    <a:pt x="1015481" y="260137"/>
                    <a:pt x="1320282" y="474741"/>
                    <a:pt x="1464906" y="446749"/>
                  </a:cubicBezTo>
                  <a:cubicBezTo>
                    <a:pt x="1609530" y="418757"/>
                    <a:pt x="1712167" y="117068"/>
                    <a:pt x="1782147" y="54864"/>
                  </a:cubicBezTo>
                  <a:cubicBezTo>
                    <a:pt x="1852127" y="-7340"/>
                    <a:pt x="1889449" y="-35332"/>
                    <a:pt x="1884784" y="73525"/>
                  </a:cubicBezTo>
                  <a:cubicBezTo>
                    <a:pt x="1880119" y="182382"/>
                    <a:pt x="1906555" y="608480"/>
                    <a:pt x="1754155" y="708007"/>
                  </a:cubicBezTo>
                  <a:cubicBezTo>
                    <a:pt x="1601755" y="807534"/>
                    <a:pt x="1119674" y="708006"/>
                    <a:pt x="970384" y="670684"/>
                  </a:cubicBezTo>
                  <a:cubicBezTo>
                    <a:pt x="821094" y="633362"/>
                    <a:pt x="1020148" y="547831"/>
                    <a:pt x="858417" y="484072"/>
                  </a:cubicBezTo>
                  <a:cubicBezTo>
                    <a:pt x="696686" y="420313"/>
                    <a:pt x="0" y="333227"/>
                    <a:pt x="0" y="288129"/>
                  </a:cubicBezTo>
                  <a:cubicBezTo>
                    <a:pt x="0" y="243031"/>
                    <a:pt x="706017" y="233701"/>
                    <a:pt x="858417" y="222815"/>
                  </a:cubicBezTo>
                  <a:close/>
                </a:path>
              </a:pathLst>
            </a:cu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D89C8E8-99CC-FB9C-8D6F-76608EF19819}"/>
                </a:ext>
              </a:extLst>
            </p:cNvPr>
            <p:cNvGrpSpPr/>
            <p:nvPr/>
          </p:nvGrpSpPr>
          <p:grpSpPr>
            <a:xfrm>
              <a:off x="1446651" y="292339"/>
              <a:ext cx="5729300" cy="2025531"/>
              <a:chOff x="865247" y="114427"/>
              <a:chExt cx="5729300" cy="2025531"/>
            </a:xfrm>
          </p:grpSpPr>
          <p:sp>
            <p:nvSpPr>
              <p:cNvPr id="24" name="TextBox 23">
                <a:extLst>
                  <a:ext uri="{FF2B5EF4-FFF2-40B4-BE49-F238E27FC236}">
                    <a16:creationId xmlns:a16="http://schemas.microsoft.com/office/drawing/2014/main" id="{A63FC947-676C-C9F7-95D3-BA0F7BB3043A}"/>
                  </a:ext>
                </a:extLst>
              </p:cNvPr>
              <p:cNvSpPr txBox="1"/>
              <p:nvPr/>
            </p:nvSpPr>
            <p:spPr>
              <a:xfrm>
                <a:off x="4576486" y="114427"/>
                <a:ext cx="2018061" cy="58477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ROADMAP</a:t>
                </a:r>
                <a:endParaRPr kumimoji="0" lang="en-IN"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44016D54-7B2F-0621-4561-E4B2AA7A8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642" y="1343802"/>
                <a:ext cx="796156" cy="796156"/>
              </a:xfrm>
              <a:prstGeom prst="rect">
                <a:avLst/>
              </a:prstGeom>
            </p:spPr>
          </p:pic>
          <p:pic>
            <p:nvPicPr>
              <p:cNvPr id="26" name="Picture 25">
                <a:extLst>
                  <a:ext uri="{FF2B5EF4-FFF2-40B4-BE49-F238E27FC236}">
                    <a16:creationId xmlns:a16="http://schemas.microsoft.com/office/drawing/2014/main" id="{428393F3-73AC-82DD-F5D4-41883C46B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203" y="834376"/>
                <a:ext cx="571517" cy="571517"/>
              </a:xfrm>
              <a:prstGeom prst="rect">
                <a:avLst/>
              </a:prstGeom>
            </p:spPr>
          </p:pic>
          <p:pic>
            <p:nvPicPr>
              <p:cNvPr id="27" name="Picture 26">
                <a:extLst>
                  <a:ext uri="{FF2B5EF4-FFF2-40B4-BE49-F238E27FC236}">
                    <a16:creationId xmlns:a16="http://schemas.microsoft.com/office/drawing/2014/main" id="{43EC90F8-3B29-6B61-9163-5995773E8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247" y="1224170"/>
                <a:ext cx="725928" cy="725928"/>
              </a:xfrm>
              <a:prstGeom prst="rect">
                <a:avLst/>
              </a:prstGeom>
            </p:spPr>
          </p:pic>
          <p:sp>
            <p:nvSpPr>
              <p:cNvPr id="28" name="Oval 27">
                <a:extLst>
                  <a:ext uri="{FF2B5EF4-FFF2-40B4-BE49-F238E27FC236}">
                    <a16:creationId xmlns:a16="http://schemas.microsoft.com/office/drawing/2014/main" id="{DEB51176-621E-5D5D-D11B-AD41464484F4}"/>
                  </a:ext>
                </a:extLst>
              </p:cNvPr>
              <p:cNvSpPr/>
              <p:nvPr/>
            </p:nvSpPr>
            <p:spPr>
              <a:xfrm>
                <a:off x="2258008" y="1587134"/>
                <a:ext cx="124712" cy="1296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009AA1A9-4D26-C96D-1A87-93174C67500C}"/>
                  </a:ext>
                </a:extLst>
              </p:cNvPr>
              <p:cNvSpPr/>
              <p:nvPr/>
            </p:nvSpPr>
            <p:spPr>
              <a:xfrm>
                <a:off x="2431447" y="1587134"/>
                <a:ext cx="124712" cy="1296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8AE19A3-2D2B-E5E2-91DF-474BF7BBD0B0}"/>
                </a:ext>
              </a:extLst>
            </p:cNvPr>
            <p:cNvSpPr txBox="1"/>
            <p:nvPr/>
          </p:nvSpPr>
          <p:spPr>
            <a:xfrm>
              <a:off x="1221615" y="2309251"/>
              <a:ext cx="2341983" cy="261610"/>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Sample collection at mobile camps</a:t>
              </a:r>
              <a:endParaRPr kumimoji="0" lang="en-IN"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B49A4884-50CC-E009-F732-17659202CD54}"/>
                </a:ext>
              </a:extLst>
            </p:cNvPr>
            <p:cNvSpPr/>
            <p:nvPr/>
          </p:nvSpPr>
          <p:spPr>
            <a:xfrm>
              <a:off x="3921616" y="1765046"/>
              <a:ext cx="475862" cy="250997"/>
            </a:xfrm>
            <a:prstGeom prst="rightArrow">
              <a:avLst/>
            </a:prstGeom>
            <a:solidFill>
              <a:srgbClr val="C7C7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98D3B97-400F-7A7B-F9BB-F4992CA59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092" y="1385300"/>
              <a:ext cx="1010485" cy="1010485"/>
            </a:xfrm>
            <a:prstGeom prst="rect">
              <a:avLst/>
            </a:prstGeom>
          </p:spPr>
        </p:pic>
        <p:pic>
          <p:nvPicPr>
            <p:cNvPr id="8" name="Picture 7">
              <a:extLst>
                <a:ext uri="{FF2B5EF4-FFF2-40B4-BE49-F238E27FC236}">
                  <a16:creationId xmlns:a16="http://schemas.microsoft.com/office/drawing/2014/main" id="{9898A658-087C-6E92-A288-1541E77DE2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6342" y="1262664"/>
              <a:ext cx="692729" cy="692729"/>
            </a:xfrm>
            <a:prstGeom prst="rect">
              <a:avLst/>
            </a:prstGeom>
          </p:spPr>
        </p:pic>
        <p:sp>
          <p:nvSpPr>
            <p:cNvPr id="9" name="Arrow: Right 8">
              <a:extLst>
                <a:ext uri="{FF2B5EF4-FFF2-40B4-BE49-F238E27FC236}">
                  <a16:creationId xmlns:a16="http://schemas.microsoft.com/office/drawing/2014/main" id="{1CD37DCD-23F6-857B-0069-BB964C85CF05}"/>
                </a:ext>
              </a:extLst>
            </p:cNvPr>
            <p:cNvSpPr/>
            <p:nvPr/>
          </p:nvSpPr>
          <p:spPr>
            <a:xfrm>
              <a:off x="7699947" y="1695473"/>
              <a:ext cx="475862" cy="250997"/>
            </a:xfrm>
            <a:prstGeom prst="rightArrow">
              <a:avLst/>
            </a:prstGeom>
            <a:solidFill>
              <a:srgbClr val="C7C7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D04BECB-5956-B9EC-06E0-694C5FB9F7C6}"/>
                </a:ext>
              </a:extLst>
            </p:cNvPr>
            <p:cNvSpPr txBox="1"/>
            <p:nvPr/>
          </p:nvSpPr>
          <p:spPr>
            <a:xfrm>
              <a:off x="4855505" y="2521954"/>
              <a:ext cx="2692859" cy="430887"/>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Transport of the samples to nearby PHC/ Medical colleges- SCA testing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centres</a:t>
              </a:r>
              <a:endParaRPr kumimoji="0" lang="en-IN"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D86F406-DA32-B3F5-B693-25D1C438D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8281" y="1140235"/>
              <a:ext cx="937585" cy="937585"/>
            </a:xfrm>
            <a:prstGeom prst="rect">
              <a:avLst/>
            </a:prstGeom>
          </p:spPr>
        </p:pic>
        <p:sp>
          <p:nvSpPr>
            <p:cNvPr id="12" name="TextBox 11">
              <a:extLst>
                <a:ext uri="{FF2B5EF4-FFF2-40B4-BE49-F238E27FC236}">
                  <a16:creationId xmlns:a16="http://schemas.microsoft.com/office/drawing/2014/main" id="{7E4421DE-CDB4-7501-A0AE-14FA607DC47B}"/>
                </a:ext>
              </a:extLst>
            </p:cNvPr>
            <p:cNvSpPr txBox="1"/>
            <p:nvPr/>
          </p:nvSpPr>
          <p:spPr>
            <a:xfrm>
              <a:off x="8381607" y="2180341"/>
              <a:ext cx="2341983" cy="600164"/>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Samples subjected to screening cum confirmatory molecular test developed by CCMB</a:t>
              </a:r>
              <a:endParaRPr kumimoji="0" lang="en-IN"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5FCFD4F8-53BB-8CBC-CDBF-63BF6E6B9238}"/>
                </a:ext>
              </a:extLst>
            </p:cNvPr>
            <p:cNvSpPr/>
            <p:nvPr/>
          </p:nvSpPr>
          <p:spPr>
            <a:xfrm rot="5400000">
              <a:off x="9412446" y="3096444"/>
              <a:ext cx="475862" cy="250997"/>
            </a:xfrm>
            <a:prstGeom prst="rightArrow">
              <a:avLst/>
            </a:prstGeom>
            <a:solidFill>
              <a:srgbClr val="C7C7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A39AB26-3505-49D6-5075-8CAF67480C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0870" y="3755350"/>
              <a:ext cx="1014452" cy="1014452"/>
            </a:xfrm>
            <a:prstGeom prst="rect">
              <a:avLst/>
            </a:prstGeom>
          </p:spPr>
        </p:pic>
        <p:sp>
          <p:nvSpPr>
            <p:cNvPr id="15" name="TextBox 14">
              <a:extLst>
                <a:ext uri="{FF2B5EF4-FFF2-40B4-BE49-F238E27FC236}">
                  <a16:creationId xmlns:a16="http://schemas.microsoft.com/office/drawing/2014/main" id="{3DF78D49-32CE-4972-6094-9628607ED4F9}"/>
                </a:ext>
              </a:extLst>
            </p:cNvPr>
            <p:cNvSpPr txBox="1"/>
            <p:nvPr/>
          </p:nvSpPr>
          <p:spPr>
            <a:xfrm>
              <a:off x="8628401" y="4959630"/>
              <a:ext cx="2341983" cy="430887"/>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Reports generated after genotyping for SCA status of the individual</a:t>
              </a:r>
              <a:endParaRPr kumimoji="0" lang="en-IN"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EC5AD5B5-8B96-F37C-8019-EA52300E1CD3}"/>
                </a:ext>
              </a:extLst>
            </p:cNvPr>
            <p:cNvSpPr/>
            <p:nvPr/>
          </p:nvSpPr>
          <p:spPr>
            <a:xfrm rot="10800000">
              <a:off x="8012975" y="4272747"/>
              <a:ext cx="475862" cy="250997"/>
            </a:xfrm>
            <a:prstGeom prst="rightArrow">
              <a:avLst/>
            </a:prstGeom>
            <a:solidFill>
              <a:srgbClr val="C7C7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E9D881D4-99C0-279E-4421-DD171E7EBB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9805" y="4667848"/>
              <a:ext cx="1014453" cy="1014453"/>
            </a:xfrm>
            <a:prstGeom prst="rect">
              <a:avLst/>
            </a:prstGeom>
          </p:spPr>
        </p:pic>
        <p:pic>
          <p:nvPicPr>
            <p:cNvPr id="18" name="Picture 17">
              <a:extLst>
                <a:ext uri="{FF2B5EF4-FFF2-40B4-BE49-F238E27FC236}">
                  <a16:creationId xmlns:a16="http://schemas.microsoft.com/office/drawing/2014/main" id="{BC397092-5B9F-BC55-54A2-FE3DC0B5AC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343" y="3719003"/>
              <a:ext cx="832578" cy="832578"/>
            </a:xfrm>
            <a:prstGeom prst="rect">
              <a:avLst/>
            </a:prstGeom>
          </p:spPr>
        </p:pic>
        <p:pic>
          <p:nvPicPr>
            <p:cNvPr id="19" name="Picture 18">
              <a:extLst>
                <a:ext uri="{FF2B5EF4-FFF2-40B4-BE49-F238E27FC236}">
                  <a16:creationId xmlns:a16="http://schemas.microsoft.com/office/drawing/2014/main" id="{DE9F841A-888E-2BE4-F720-3C5F0B8AA9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31532" y="3606912"/>
              <a:ext cx="916832" cy="916832"/>
            </a:xfrm>
            <a:prstGeom prst="rect">
              <a:avLst/>
            </a:prstGeom>
          </p:spPr>
        </p:pic>
        <p:sp>
          <p:nvSpPr>
            <p:cNvPr id="20" name="TextBox 19">
              <a:extLst>
                <a:ext uri="{FF2B5EF4-FFF2-40B4-BE49-F238E27FC236}">
                  <a16:creationId xmlns:a16="http://schemas.microsoft.com/office/drawing/2014/main" id="{1B6A719D-156C-8E5F-3854-D15FB8425E05}"/>
                </a:ext>
              </a:extLst>
            </p:cNvPr>
            <p:cNvSpPr txBox="1"/>
            <p:nvPr/>
          </p:nvSpPr>
          <p:spPr>
            <a:xfrm>
              <a:off x="4669791" y="5826405"/>
              <a:ext cx="3514479" cy="769441"/>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Treatment is provided to the patients depending on the severity and genetic counselling is provided to the carriers with premarital age as priority to help in elimination of the sickle cell anemia</a:t>
              </a:r>
              <a:endParaRPr kumimoji="0" lang="en-IN"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C79C1E73-7702-0A37-FACB-A4A2EDA2BB4D}"/>
                </a:ext>
              </a:extLst>
            </p:cNvPr>
            <p:cNvSpPr/>
            <p:nvPr/>
          </p:nvSpPr>
          <p:spPr>
            <a:xfrm rot="10800000">
              <a:off x="3804485" y="4262576"/>
              <a:ext cx="475862" cy="250997"/>
            </a:xfrm>
            <a:prstGeom prst="rightArrow">
              <a:avLst/>
            </a:prstGeom>
            <a:solidFill>
              <a:srgbClr val="C7C7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854861DE-3F6C-653A-D8F2-7061D12CCA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7522" y="3755351"/>
              <a:ext cx="1014452" cy="1014452"/>
            </a:xfrm>
            <a:prstGeom prst="rect">
              <a:avLst/>
            </a:prstGeom>
          </p:spPr>
        </p:pic>
        <p:sp>
          <p:nvSpPr>
            <p:cNvPr id="23" name="TextBox 22">
              <a:extLst>
                <a:ext uri="{FF2B5EF4-FFF2-40B4-BE49-F238E27FC236}">
                  <a16:creationId xmlns:a16="http://schemas.microsoft.com/office/drawing/2014/main" id="{4E0F86D0-2F3E-DFE5-B679-9E9F75C3E08E}"/>
                </a:ext>
              </a:extLst>
            </p:cNvPr>
            <p:cNvSpPr txBox="1"/>
            <p:nvPr/>
          </p:nvSpPr>
          <p:spPr>
            <a:xfrm>
              <a:off x="1221615" y="4926651"/>
              <a:ext cx="2341983" cy="600164"/>
            </a:xfrm>
            <a:prstGeom prst="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Follow up, awareness programs and support groups are made to help in efficient management of the disease</a:t>
              </a:r>
              <a:endParaRPr kumimoji="0" lang="en-IN"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7315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a:extLst>
              <a:ext uri="{FF2B5EF4-FFF2-40B4-BE49-F238E27FC236}">
                <a16:creationId xmlns:a16="http://schemas.microsoft.com/office/drawing/2014/main" id="{1A5C3E0A-485B-B1E3-B25F-18EC5D68F827}"/>
              </a:ext>
            </a:extLst>
          </p:cNvPr>
          <p:cNvSpPr>
            <a:spLocks noChangeArrowheads="1"/>
          </p:cNvSpPr>
          <p:nvPr/>
        </p:nvSpPr>
        <p:spPr bwMode="auto">
          <a:xfrm>
            <a:off x="796354" y="1501115"/>
            <a:ext cx="5105400" cy="49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Reduce the burden of sickle cell anemia on the society by preventing the birth of affected children through multi-pronged strategies of genetic testing and counseling</a:t>
            </a: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altLang="en-US" sz="2600" b="1" i="0" u="none" strike="noStrike" kern="1200" cap="none" spc="0" normalizeH="0" baseline="0" noProof="0" dirty="0">
                <a:ln>
                  <a:noFill/>
                </a:ln>
                <a:solidFill>
                  <a:srgbClr val="C00000"/>
                </a:solidFill>
                <a:effectLst/>
                <a:uLnTx/>
                <a:uFillTx/>
                <a:latin typeface="Calibri" panose="020F0502020204030204" pitchFamily="34" charset="0"/>
                <a:ea typeface="ＭＳ Ｐゴシック" panose="020B0600070205080204" pitchFamily="34" charset="-128"/>
                <a:cs typeface="+mn-cs"/>
              </a:rPr>
              <a:t>AND</a:t>
            </a: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altLang="en-US" sz="2600" b="1"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34" charset="-128"/>
                <a:cs typeface="+mn-cs"/>
              </a:rPr>
              <a:t>Improving the quality of life of patients by early diagnosis and proper treatment</a:t>
            </a:r>
          </a:p>
        </p:txBody>
      </p:sp>
      <p:sp>
        <p:nvSpPr>
          <p:cNvPr id="148482" name="Rectangle 2">
            <a:extLst>
              <a:ext uri="{FF2B5EF4-FFF2-40B4-BE49-F238E27FC236}">
                <a16:creationId xmlns:a16="http://schemas.microsoft.com/office/drawing/2014/main" id="{5EB308AB-4659-BFD5-3DB3-46A242B6F00E}"/>
              </a:ext>
            </a:extLst>
          </p:cNvPr>
          <p:cNvSpPr>
            <a:spLocks noChangeArrowheads="1"/>
          </p:cNvSpPr>
          <p:nvPr/>
        </p:nvSpPr>
        <p:spPr bwMode="auto">
          <a:xfrm>
            <a:off x="3817145" y="762922"/>
            <a:ext cx="4063933" cy="62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US" altLang="en-US" sz="3200" b="1"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34" charset="-128"/>
                <a:cs typeface="+mn-cs"/>
              </a:rPr>
              <a:t>Overarching objectives</a:t>
            </a:r>
            <a:endParaRPr kumimoji="0" lang="en-US" altLang="en-US" sz="2400" b="1" i="0" u="none" strike="noStrike" kern="1200" cap="none" spc="0" normalizeH="0" baseline="0" noProof="0" dirty="0">
              <a:ln>
                <a:noFill/>
              </a:ln>
              <a:solidFill>
                <a:srgbClr val="7030A0"/>
              </a:solidFill>
              <a:effectLst/>
              <a:uLnTx/>
              <a:uFillTx/>
              <a:latin typeface="Calibri" panose="020F0502020204030204" pitchFamily="34" charset="0"/>
              <a:ea typeface="ＭＳ Ｐゴシック" panose="020B0600070205080204" pitchFamily="34" charset="-128"/>
              <a:cs typeface="+mn-cs"/>
            </a:endParaRPr>
          </a:p>
        </p:txBody>
      </p:sp>
      <p:grpSp>
        <p:nvGrpSpPr>
          <p:cNvPr id="4" name="Group 3">
            <a:extLst>
              <a:ext uri="{FF2B5EF4-FFF2-40B4-BE49-F238E27FC236}">
                <a16:creationId xmlns:a16="http://schemas.microsoft.com/office/drawing/2014/main" id="{7BAFBB5E-A382-66D5-5C63-9FA61B5BC84A}"/>
              </a:ext>
            </a:extLst>
          </p:cNvPr>
          <p:cNvGrpSpPr/>
          <p:nvPr/>
        </p:nvGrpSpPr>
        <p:grpSpPr>
          <a:xfrm>
            <a:off x="474253" y="219093"/>
            <a:ext cx="626692" cy="609600"/>
            <a:chOff x="8915400" y="2358913"/>
            <a:chExt cx="2140200" cy="2140200"/>
          </a:xfrm>
        </p:grpSpPr>
        <p:sp>
          <p:nvSpPr>
            <p:cNvPr id="5" name="Google Shape;170;p26">
              <a:extLst>
                <a:ext uri="{FF2B5EF4-FFF2-40B4-BE49-F238E27FC236}">
                  <a16:creationId xmlns:a16="http://schemas.microsoft.com/office/drawing/2014/main" id="{9F1BD5EB-6400-312C-FAAE-FF72C62FD3BA}"/>
                </a:ext>
              </a:extLst>
            </p:cNvPr>
            <p:cNvSpPr/>
            <p:nvPr/>
          </p:nvSpPr>
          <p:spPr>
            <a:xfrm>
              <a:off x="8915400" y="2358913"/>
              <a:ext cx="2140200" cy="2140200"/>
            </a:xfrm>
            <a:prstGeom prst="ellipse">
              <a:avLst/>
            </a:prstGeom>
            <a:solidFill>
              <a:srgbClr val="FFFFFF"/>
            </a:solidFill>
            <a:ln w="22225" cap="flat" cmpd="sng">
              <a:solidFill>
                <a:srgbClr val="F6B2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ct val="0"/>
                </a:spcBef>
                <a:spcAft>
                  <a:spcPct val="0"/>
                </a:spcAft>
                <a:buClr>
                  <a:srgbClr val="FFFFFF"/>
                </a:buClr>
                <a:buSzPts val="1800"/>
                <a:buFontTx/>
                <a:buNone/>
                <a:tabLst/>
                <a:defRPr/>
              </a:pPr>
              <a:endParaRPr kumimoji="0" sz="1800" b="0" i="0" u="none" strike="noStrike" kern="0" cap="none" spc="0" normalizeH="0" baseline="0" noProof="0">
                <a:ln>
                  <a:noFill/>
                </a:ln>
                <a:solidFill>
                  <a:srgbClr val="FFFFFF"/>
                </a:solidFill>
                <a:effectLst/>
                <a:uLnTx/>
                <a:uFillTx/>
                <a:latin typeface="Arial" panose="020B0604020202020204" pitchFamily="34" charset="0"/>
                <a:ea typeface="Calibri"/>
                <a:cs typeface="Calibri"/>
                <a:sym typeface="Calibri"/>
              </a:endParaRPr>
            </a:p>
          </p:txBody>
        </p:sp>
        <p:pic>
          <p:nvPicPr>
            <p:cNvPr id="6" name="Google Shape;171;p26">
              <a:extLst>
                <a:ext uri="{FF2B5EF4-FFF2-40B4-BE49-F238E27FC236}">
                  <a16:creationId xmlns:a16="http://schemas.microsoft.com/office/drawing/2014/main" id="{C3694534-4B18-E14C-5BA1-183CF500BAFF}"/>
                </a:ext>
              </a:extLst>
            </p:cNvPr>
            <p:cNvPicPr preferRelativeResize="0"/>
            <p:nvPr/>
          </p:nvPicPr>
          <p:blipFill rotWithShape="1">
            <a:blip r:embed="rId2">
              <a:alphaModFix/>
            </a:blip>
            <a:srcRect b="17634"/>
            <a:stretch/>
          </p:blipFill>
          <p:spPr>
            <a:xfrm>
              <a:off x="9073400" y="2489550"/>
              <a:ext cx="1884000" cy="1898500"/>
            </a:xfrm>
            <a:prstGeom prst="rect">
              <a:avLst/>
            </a:prstGeom>
            <a:noFill/>
            <a:ln>
              <a:noFill/>
            </a:ln>
          </p:spPr>
        </p:pic>
      </p:grpSp>
      <p:sp>
        <p:nvSpPr>
          <p:cNvPr id="2" name="Rectangle 2">
            <a:extLst>
              <a:ext uri="{FF2B5EF4-FFF2-40B4-BE49-F238E27FC236}">
                <a16:creationId xmlns:a16="http://schemas.microsoft.com/office/drawing/2014/main" id="{BF771B42-70AA-CE27-B052-83DF802D6CAB}"/>
              </a:ext>
            </a:extLst>
          </p:cNvPr>
          <p:cNvSpPr>
            <a:spLocks noChangeArrowheads="1"/>
          </p:cNvSpPr>
          <p:nvPr/>
        </p:nvSpPr>
        <p:spPr bwMode="auto">
          <a:xfrm>
            <a:off x="2590799" y="118735"/>
            <a:ext cx="7956997" cy="62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CSIR Sickle Cell Anaemia Mission (2017-23-24)</a:t>
            </a:r>
          </a:p>
        </p:txBody>
      </p:sp>
      <p:pic>
        <p:nvPicPr>
          <p:cNvPr id="3" name="Picture 2">
            <a:extLst>
              <a:ext uri="{FF2B5EF4-FFF2-40B4-BE49-F238E27FC236}">
                <a16:creationId xmlns:a16="http://schemas.microsoft.com/office/drawing/2014/main" id="{43CD256F-080A-D0E5-6BF6-C277B7978179}"/>
              </a:ext>
            </a:extLst>
          </p:cNvPr>
          <p:cNvPicPr>
            <a:picLocks noChangeAspect="1"/>
          </p:cNvPicPr>
          <p:nvPr/>
        </p:nvPicPr>
        <p:blipFill rotWithShape="1">
          <a:blip r:embed="rId3"/>
          <a:srcRect l="8824" t="25163" r="16095"/>
          <a:stretch/>
        </p:blipFill>
        <p:spPr>
          <a:xfrm>
            <a:off x="6290249" y="1911130"/>
            <a:ext cx="4953484" cy="3702986"/>
          </a:xfrm>
          <a:prstGeom prst="rect">
            <a:avLst/>
          </a:prstGeom>
          <a:ln w="28575">
            <a:solidFill>
              <a:schemeClr val="accent6"/>
            </a:solidFill>
          </a:ln>
        </p:spPr>
      </p:pic>
    </p:spTree>
    <p:extLst>
      <p:ext uri="{BB962C8B-B14F-4D97-AF65-F5344CB8AC3E}">
        <p14:creationId xmlns:p14="http://schemas.microsoft.com/office/powerpoint/2010/main" val="3147258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0DB6E-D662-BD62-615C-1EDF97AEF7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D0388A-E2BD-2E58-18F4-3068378CDB54}"/>
              </a:ext>
            </a:extLst>
          </p:cNvPr>
          <p:cNvPicPr>
            <a:picLocks noChangeAspect="1"/>
          </p:cNvPicPr>
          <p:nvPr/>
        </p:nvPicPr>
        <p:blipFill rotWithShape="1">
          <a:blip r:embed="rId2">
            <a:extLst>
              <a:ext uri="{28A0092B-C50C-407E-A947-70E740481C1C}">
                <a14:useLocalDpi xmlns:a14="http://schemas.microsoft.com/office/drawing/2010/main" val="0"/>
              </a:ext>
            </a:extLst>
          </a:blip>
          <a:srcRect l="2941" t="8628" r="27451" b="9804"/>
          <a:stretch/>
        </p:blipFill>
        <p:spPr>
          <a:xfrm>
            <a:off x="1905000" y="248991"/>
            <a:ext cx="5867400" cy="4297251"/>
          </a:xfrm>
          <a:prstGeom prst="rect">
            <a:avLst/>
          </a:prstGeom>
        </p:spPr>
      </p:pic>
      <p:pic>
        <p:nvPicPr>
          <p:cNvPr id="5" name="Picture 2">
            <a:extLst>
              <a:ext uri="{FF2B5EF4-FFF2-40B4-BE49-F238E27FC236}">
                <a16:creationId xmlns:a16="http://schemas.microsoft.com/office/drawing/2014/main" id="{33866F8F-5075-C980-FD8C-E2D8EB782455}"/>
              </a:ext>
            </a:extLst>
          </p:cNvPr>
          <p:cNvPicPr>
            <a:picLocks noChangeAspect="1"/>
          </p:cNvPicPr>
          <p:nvPr/>
        </p:nvPicPr>
        <p:blipFill rotWithShape="1">
          <a:blip r:embed="rId3">
            <a:extLst>
              <a:ext uri="{28A0092B-C50C-407E-A947-70E740481C1C}">
                <a14:useLocalDpi xmlns:a14="http://schemas.microsoft.com/office/drawing/2010/main" val="0"/>
              </a:ext>
            </a:extLst>
          </a:blip>
          <a:srcRect b="16894"/>
          <a:stretch/>
        </p:blipFill>
        <p:spPr bwMode="auto">
          <a:xfrm>
            <a:off x="8721524" y="1750671"/>
            <a:ext cx="2743402" cy="237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86F468C-8B28-4332-3EC1-0DBEDC26BB1C}"/>
              </a:ext>
            </a:extLst>
          </p:cNvPr>
          <p:cNvSpPr txBox="1"/>
          <p:nvPr/>
        </p:nvSpPr>
        <p:spPr>
          <a:xfrm>
            <a:off x="-8625" y="4942568"/>
            <a:ext cx="12166168" cy="15122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 c</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ombination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of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libri" panose="020F0502020204030204"/>
                <a:ea typeface="+mn-ea"/>
                <a:cs typeface="+mn-cs"/>
              </a:rPr>
              <a:t>Kal</a:t>
            </a:r>
            <a:r>
              <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rPr>
              <a:t> ki Wisdom, </a:t>
            </a:r>
            <a:r>
              <a:rPr kumimoji="0" lang="en-US" sz="2800" b="1" i="0" u="none" strike="noStrike" kern="1200" cap="none" spc="0" normalizeH="0" baseline="0" noProof="0" dirty="0" err="1">
                <a:ln>
                  <a:noFill/>
                </a:ln>
                <a:solidFill>
                  <a:srgbClr val="7030A0"/>
                </a:solidFill>
                <a:effectLst/>
                <a:uLnTx/>
                <a:uFillTx/>
                <a:latin typeface="Calibri" panose="020F0502020204030204"/>
                <a:ea typeface="+mn-ea"/>
                <a:cs typeface="+mn-cs"/>
              </a:rPr>
              <a:t>Aaj</a:t>
            </a:r>
            <a:r>
              <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rPr>
              <a:t> ka Development and </a:t>
            </a:r>
            <a:r>
              <a:rPr kumimoji="0" lang="en-US" sz="2800" b="1" i="0" u="none" strike="noStrike" kern="1200" cap="none" spc="0" normalizeH="0" baseline="0" noProof="0" dirty="0" err="1">
                <a:ln>
                  <a:noFill/>
                </a:ln>
                <a:solidFill>
                  <a:srgbClr val="7030A0"/>
                </a:solidFill>
                <a:effectLst/>
                <a:uLnTx/>
                <a:uFillTx/>
                <a:latin typeface="Calibri" panose="020F0502020204030204"/>
                <a:ea typeface="+mn-ea"/>
                <a:cs typeface="+mn-cs"/>
              </a:rPr>
              <a:t>Kal</a:t>
            </a:r>
            <a:r>
              <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rPr>
              <a:t> ki preparation</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we can fulfill the Nation’s Dream of “Eradication of Sickle Cell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Anaemia</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by 2047</a:t>
            </a:r>
          </a:p>
        </p:txBody>
      </p:sp>
      <p:grpSp>
        <p:nvGrpSpPr>
          <p:cNvPr id="4" name="Group 3">
            <a:extLst>
              <a:ext uri="{FF2B5EF4-FFF2-40B4-BE49-F238E27FC236}">
                <a16:creationId xmlns:a16="http://schemas.microsoft.com/office/drawing/2014/main" id="{81B9035F-810F-20C1-04FC-E69579025E31}"/>
              </a:ext>
            </a:extLst>
          </p:cNvPr>
          <p:cNvGrpSpPr/>
          <p:nvPr/>
        </p:nvGrpSpPr>
        <p:grpSpPr>
          <a:xfrm>
            <a:off x="228599" y="247590"/>
            <a:ext cx="626692" cy="609600"/>
            <a:chOff x="8915400" y="2358913"/>
            <a:chExt cx="2140200" cy="2140200"/>
          </a:xfrm>
        </p:grpSpPr>
        <p:sp>
          <p:nvSpPr>
            <p:cNvPr id="6" name="Google Shape;170;p26">
              <a:extLst>
                <a:ext uri="{FF2B5EF4-FFF2-40B4-BE49-F238E27FC236}">
                  <a16:creationId xmlns:a16="http://schemas.microsoft.com/office/drawing/2014/main" id="{F4EA63E2-6DBA-C526-A6F4-C93B560F7197}"/>
                </a:ext>
              </a:extLst>
            </p:cNvPr>
            <p:cNvSpPr/>
            <p:nvPr/>
          </p:nvSpPr>
          <p:spPr>
            <a:xfrm>
              <a:off x="8915400" y="2358913"/>
              <a:ext cx="2140200" cy="2140200"/>
            </a:xfrm>
            <a:prstGeom prst="ellipse">
              <a:avLst/>
            </a:prstGeom>
            <a:solidFill>
              <a:srgbClr val="FFFFFF"/>
            </a:solidFill>
            <a:ln w="22225" cap="flat" cmpd="sng">
              <a:solidFill>
                <a:srgbClr val="F6B2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ct val="0"/>
                </a:spcBef>
                <a:spcAft>
                  <a:spcPct val="0"/>
                </a:spcAft>
                <a:buClr>
                  <a:srgbClr val="FFFFFF"/>
                </a:buClr>
                <a:buSzPts val="1800"/>
                <a:buFontTx/>
                <a:buNone/>
                <a:tabLst/>
                <a:defRPr/>
              </a:pPr>
              <a:endParaRPr kumimoji="0" sz="1800" b="0" i="0" u="none" strike="noStrike" kern="0" cap="none" spc="0" normalizeH="0" baseline="0" noProof="0">
                <a:ln>
                  <a:noFill/>
                </a:ln>
                <a:solidFill>
                  <a:srgbClr val="FFFFFF"/>
                </a:solidFill>
                <a:effectLst/>
                <a:uLnTx/>
                <a:uFillTx/>
                <a:latin typeface="Arial" panose="020B0604020202020204" pitchFamily="34" charset="0"/>
                <a:ea typeface="Calibri"/>
                <a:cs typeface="Calibri"/>
                <a:sym typeface="Calibri"/>
              </a:endParaRPr>
            </a:p>
          </p:txBody>
        </p:sp>
        <p:pic>
          <p:nvPicPr>
            <p:cNvPr id="7" name="Google Shape;171;p26">
              <a:extLst>
                <a:ext uri="{FF2B5EF4-FFF2-40B4-BE49-F238E27FC236}">
                  <a16:creationId xmlns:a16="http://schemas.microsoft.com/office/drawing/2014/main" id="{CAC42AA9-5597-CC66-0997-915BA54DCDAE}"/>
                </a:ext>
              </a:extLst>
            </p:cNvPr>
            <p:cNvPicPr preferRelativeResize="0"/>
            <p:nvPr/>
          </p:nvPicPr>
          <p:blipFill rotWithShape="1">
            <a:blip r:embed="rId4">
              <a:alphaModFix/>
            </a:blip>
            <a:srcRect b="17634"/>
            <a:stretch/>
          </p:blipFill>
          <p:spPr>
            <a:xfrm>
              <a:off x="9073400" y="2489550"/>
              <a:ext cx="1884000" cy="1898500"/>
            </a:xfrm>
            <a:prstGeom prst="rect">
              <a:avLst/>
            </a:prstGeom>
            <a:noFill/>
            <a:ln>
              <a:noFill/>
            </a:ln>
          </p:spPr>
        </p:pic>
      </p:grpSp>
    </p:spTree>
    <p:extLst>
      <p:ext uri="{BB962C8B-B14F-4D97-AF65-F5344CB8AC3E}">
        <p14:creationId xmlns:p14="http://schemas.microsoft.com/office/powerpoint/2010/main" val="362592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67AA8-BD1E-DEDA-12F9-593710C068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A5DA44-0C57-AF7D-000A-0CCF5E4E9F9F}"/>
              </a:ext>
            </a:extLst>
          </p:cNvPr>
          <p:cNvPicPr>
            <a:picLocks noChangeAspect="1"/>
          </p:cNvPicPr>
          <p:nvPr/>
        </p:nvPicPr>
        <p:blipFill>
          <a:blip r:embed="rId2"/>
          <a:srcRect t="15741"/>
          <a:stretch/>
        </p:blipFill>
        <p:spPr>
          <a:xfrm>
            <a:off x="952500" y="711200"/>
            <a:ext cx="10287000" cy="5778500"/>
          </a:xfrm>
          <a:prstGeom prst="rect">
            <a:avLst/>
          </a:prstGeom>
        </p:spPr>
      </p:pic>
      <p:sp>
        <p:nvSpPr>
          <p:cNvPr id="2" name="Rectangle 2">
            <a:extLst>
              <a:ext uri="{FF2B5EF4-FFF2-40B4-BE49-F238E27FC236}">
                <a16:creationId xmlns:a16="http://schemas.microsoft.com/office/drawing/2014/main" id="{43A7F41D-4453-B703-0553-2BFB9BEDC149}"/>
              </a:ext>
            </a:extLst>
          </p:cNvPr>
          <p:cNvSpPr>
            <a:spLocks noChangeArrowheads="1"/>
          </p:cNvSpPr>
          <p:nvPr/>
        </p:nvSpPr>
        <p:spPr bwMode="auto">
          <a:xfrm>
            <a:off x="2438399" y="85836"/>
            <a:ext cx="7956997" cy="62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panose="020B0600070205080204" pitchFamily="34" charset="-128"/>
                <a:cs typeface="+mn-cs"/>
              </a:rPr>
              <a:t>Sickle Cell Awareness Meeting @ NASCO </a:t>
            </a:r>
          </a:p>
        </p:txBody>
      </p:sp>
    </p:spTree>
    <p:extLst>
      <p:ext uri="{BB962C8B-B14F-4D97-AF65-F5344CB8AC3E}">
        <p14:creationId xmlns:p14="http://schemas.microsoft.com/office/powerpoint/2010/main" val="132032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48186" y="160868"/>
            <a:ext cx="8587787" cy="486014"/>
          </a:xfrm>
        </p:spPr>
        <p:txBody>
          <a:bodyPr>
            <a:noAutofit/>
          </a:bodyPr>
          <a:lstStyle/>
          <a:p>
            <a:r>
              <a:rPr lang="en-US" sz="3600" b="1" dirty="0">
                <a:solidFill>
                  <a:srgbClr val="002060"/>
                </a:solidFill>
                <a:latin typeface="Calibri" panose="020F0502020204030204" pitchFamily="34" charset="0"/>
                <a:cs typeface="Calibri" panose="020F0502020204030204" pitchFamily="34" charset="0"/>
              </a:rPr>
              <a:t>Screening at the schools……. to the family</a:t>
            </a:r>
          </a:p>
        </p:txBody>
      </p:sp>
      <p:pic>
        <p:nvPicPr>
          <p:cNvPr id="7" name="Picture 2" descr="D:\D Backup\CIMS\images\IMG-20180714-WA0021.jpg">
            <a:extLst>
              <a:ext uri="{FF2B5EF4-FFF2-40B4-BE49-F238E27FC236}">
                <a16:creationId xmlns:a16="http://schemas.microsoft.com/office/drawing/2014/main" id="{C213782E-7F53-0846-A779-266EAB9082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2" r="11053" b="6085"/>
          <a:stretch/>
        </p:blipFill>
        <p:spPr bwMode="auto">
          <a:xfrm>
            <a:off x="2930005" y="3588278"/>
            <a:ext cx="1285277" cy="20062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arsha lad\Desktop\New folder\IMG-20181013-WA0010.jpg">
            <a:extLst>
              <a:ext uri="{FF2B5EF4-FFF2-40B4-BE49-F238E27FC236}">
                <a16:creationId xmlns:a16="http://schemas.microsoft.com/office/drawing/2014/main" id="{5835E910-D179-094A-9912-F5A963176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98" t="3469" b="7599"/>
          <a:stretch/>
        </p:blipFill>
        <p:spPr bwMode="auto">
          <a:xfrm>
            <a:off x="1665736" y="3588278"/>
            <a:ext cx="1277681" cy="20062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D Backup\CIMS\images\IMG-20180714-WA0039.jpg">
            <a:extLst>
              <a:ext uri="{FF2B5EF4-FFF2-40B4-BE49-F238E27FC236}">
                <a16:creationId xmlns:a16="http://schemas.microsoft.com/office/drawing/2014/main" id="{95C83418-36F9-B547-B855-DB85DA6821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1" t="14375" r="21014" b="12321"/>
          <a:stretch/>
        </p:blipFill>
        <p:spPr bwMode="auto">
          <a:xfrm>
            <a:off x="4266641" y="3588278"/>
            <a:ext cx="1457166" cy="2012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D Backup\CIMS\images\IMG_20180719_134023.jpg">
            <a:extLst>
              <a:ext uri="{FF2B5EF4-FFF2-40B4-BE49-F238E27FC236}">
                <a16:creationId xmlns:a16="http://schemas.microsoft.com/office/drawing/2014/main" id="{7BF775F9-0274-DD46-8886-0D0F8EC6BD6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767" t="44747" r="35073" b="23560"/>
          <a:stretch/>
        </p:blipFill>
        <p:spPr bwMode="auto">
          <a:xfrm>
            <a:off x="5730037" y="3588278"/>
            <a:ext cx="1419669" cy="2012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 Backup\CIMS\images\IMG-20180714-WA0036.jpg">
            <a:extLst>
              <a:ext uri="{FF2B5EF4-FFF2-40B4-BE49-F238E27FC236}">
                <a16:creationId xmlns:a16="http://schemas.microsoft.com/office/drawing/2014/main" id="{977388CC-89AF-AF46-88F0-C516909A20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799" t="19080" r="20051" b="21000"/>
          <a:stretch/>
        </p:blipFill>
        <p:spPr bwMode="auto">
          <a:xfrm>
            <a:off x="5958449" y="1118203"/>
            <a:ext cx="2177794" cy="2212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7218B48-09E2-FF40-995F-D7C05CF29C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413" t="19453" r="30502" b="13529"/>
          <a:stretch/>
        </p:blipFill>
        <p:spPr bwMode="auto">
          <a:xfrm>
            <a:off x="3954557" y="1097413"/>
            <a:ext cx="1966763" cy="223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D97F63EE-7E4A-1A49-B6FB-A9C0A984EA5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479" t="18577" r="30570" b="8978"/>
          <a:stretch/>
        </p:blipFill>
        <p:spPr bwMode="auto">
          <a:xfrm>
            <a:off x="8173372" y="1138994"/>
            <a:ext cx="2257524" cy="221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descr="D:\D Backup\CIMS\images\IMG_20180713_130051.jpg">
            <a:extLst>
              <a:ext uri="{FF2B5EF4-FFF2-40B4-BE49-F238E27FC236}">
                <a16:creationId xmlns:a16="http://schemas.microsoft.com/office/drawing/2014/main" id="{03D6B8CE-6425-3D4B-96D1-3F354B55D20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14" t="21506" r="31047" b="8432"/>
          <a:stretch/>
        </p:blipFill>
        <p:spPr bwMode="auto">
          <a:xfrm>
            <a:off x="7155935" y="3588278"/>
            <a:ext cx="2447650" cy="2006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3D283E7-AAF0-C74A-ADFA-9F7A897EB5F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613" t="2364" r="16526" b="3527"/>
          <a:stretch/>
        </p:blipFill>
        <p:spPr bwMode="auto">
          <a:xfrm>
            <a:off x="9638562" y="3594956"/>
            <a:ext cx="908856" cy="200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3D96D31F-A813-F047-805B-17DAD67E3D6E}"/>
              </a:ext>
            </a:extLst>
          </p:cNvPr>
          <p:cNvGrpSpPr/>
          <p:nvPr/>
        </p:nvGrpSpPr>
        <p:grpSpPr>
          <a:xfrm>
            <a:off x="1803942" y="1049539"/>
            <a:ext cx="1837971" cy="2412638"/>
            <a:chOff x="373254" y="646409"/>
            <a:chExt cx="2450628" cy="3216851"/>
          </a:xfrm>
        </p:grpSpPr>
        <p:sp>
          <p:nvSpPr>
            <p:cNvPr id="25" name="Text Box 53">
              <a:extLst>
                <a:ext uri="{FF2B5EF4-FFF2-40B4-BE49-F238E27FC236}">
                  <a16:creationId xmlns:a16="http://schemas.microsoft.com/office/drawing/2014/main" id="{B75238C5-6580-3746-9359-935570ECA008}"/>
                </a:ext>
              </a:extLst>
            </p:cNvPr>
            <p:cNvSpPr txBox="1">
              <a:spLocks noChangeArrowheads="1"/>
            </p:cNvSpPr>
            <p:nvPr/>
          </p:nvSpPr>
          <p:spPr bwMode="auto">
            <a:xfrm>
              <a:off x="373254" y="646409"/>
              <a:ext cx="2450628" cy="753870"/>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defRPr/>
              </a:pPr>
              <a:r>
                <a:rPr lang="en-US" sz="1500" b="1" dirty="0">
                  <a:solidFill>
                    <a:prstClr val="black"/>
                  </a:solidFill>
                  <a:latin typeface="Calibri" pitchFamily="34" charset="0"/>
                  <a:ea typeface="Times New Roman" pitchFamily="18" charset="0"/>
                  <a:cs typeface="Times New Roman" pitchFamily="18" charset="0"/>
                </a:rPr>
                <a:t>SCHOOLS/ ANGANWADI</a:t>
              </a:r>
              <a:endParaRPr lang="en-US" sz="2700" b="1" dirty="0">
                <a:solidFill>
                  <a:prstClr val="black"/>
                </a:solidFill>
                <a:latin typeface="Arial" pitchFamily="34" charset="0"/>
                <a:cs typeface="Arial" pitchFamily="34" charset="0"/>
              </a:endParaRPr>
            </a:p>
          </p:txBody>
        </p:sp>
        <p:sp>
          <p:nvSpPr>
            <p:cNvPr id="26" name="Text Box 52">
              <a:extLst>
                <a:ext uri="{FF2B5EF4-FFF2-40B4-BE49-F238E27FC236}">
                  <a16:creationId xmlns:a16="http://schemas.microsoft.com/office/drawing/2014/main" id="{3D07A0F6-52E3-644A-B1BD-09F72A7C1E26}"/>
                </a:ext>
              </a:extLst>
            </p:cNvPr>
            <p:cNvSpPr txBox="1">
              <a:spLocks noChangeArrowheads="1"/>
            </p:cNvSpPr>
            <p:nvPr/>
          </p:nvSpPr>
          <p:spPr bwMode="auto">
            <a:xfrm>
              <a:off x="373254" y="2264048"/>
              <a:ext cx="2450628" cy="749808"/>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defRPr/>
              </a:pPr>
              <a:r>
                <a:rPr lang="en-US" sz="1500" b="1" dirty="0">
                  <a:solidFill>
                    <a:prstClr val="black"/>
                  </a:solidFill>
                  <a:latin typeface="Calibri" pitchFamily="34" charset="0"/>
                  <a:ea typeface="Times New Roman" pitchFamily="18" charset="0"/>
                  <a:cs typeface="Times New Roman" pitchFamily="18" charset="0"/>
                </a:rPr>
                <a:t>ANTENATAL SCREENING </a:t>
              </a:r>
              <a:endParaRPr lang="en-US" sz="2700" b="1" dirty="0">
                <a:solidFill>
                  <a:prstClr val="black"/>
                </a:solidFill>
                <a:latin typeface="Arial" pitchFamily="34" charset="0"/>
                <a:cs typeface="Arial" pitchFamily="34" charset="0"/>
              </a:endParaRPr>
            </a:p>
          </p:txBody>
        </p:sp>
        <p:sp>
          <p:nvSpPr>
            <p:cNvPr id="27" name="Text Box 50">
              <a:extLst>
                <a:ext uri="{FF2B5EF4-FFF2-40B4-BE49-F238E27FC236}">
                  <a16:creationId xmlns:a16="http://schemas.microsoft.com/office/drawing/2014/main" id="{32185996-B0C7-AC44-91AD-6DC8955259BC}"/>
                </a:ext>
              </a:extLst>
            </p:cNvPr>
            <p:cNvSpPr txBox="1">
              <a:spLocks noChangeArrowheads="1"/>
            </p:cNvSpPr>
            <p:nvPr/>
          </p:nvSpPr>
          <p:spPr bwMode="auto">
            <a:xfrm>
              <a:off x="373254" y="1435891"/>
              <a:ext cx="2450628" cy="749808"/>
            </a:xfrm>
            <a:prstGeom prst="round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defRPr/>
              </a:pPr>
              <a:r>
                <a:rPr lang="en-US" sz="1500" b="1" dirty="0">
                  <a:solidFill>
                    <a:prstClr val="black"/>
                  </a:solidFill>
                  <a:latin typeface="Calibri" pitchFamily="34" charset="0"/>
                  <a:ea typeface="Times New Roman" pitchFamily="18" charset="0"/>
                  <a:cs typeface="Times New Roman" pitchFamily="18" charset="0"/>
                </a:rPr>
                <a:t>CIMS/ HEALTH CHECK UP CAMPS</a:t>
              </a:r>
              <a:endParaRPr lang="en-US" sz="2700" b="1" dirty="0">
                <a:solidFill>
                  <a:prstClr val="black"/>
                </a:solidFill>
                <a:latin typeface="Arial" pitchFamily="34" charset="0"/>
                <a:cs typeface="Arial" pitchFamily="34" charset="0"/>
              </a:endParaRPr>
            </a:p>
          </p:txBody>
        </p:sp>
        <p:sp>
          <p:nvSpPr>
            <p:cNvPr id="28" name="Text Box 52">
              <a:extLst>
                <a:ext uri="{FF2B5EF4-FFF2-40B4-BE49-F238E27FC236}">
                  <a16:creationId xmlns:a16="http://schemas.microsoft.com/office/drawing/2014/main" id="{C08F0D02-AF02-654B-B8D6-681C6493248D}"/>
                </a:ext>
              </a:extLst>
            </p:cNvPr>
            <p:cNvSpPr txBox="1">
              <a:spLocks noChangeArrowheads="1"/>
            </p:cNvSpPr>
            <p:nvPr/>
          </p:nvSpPr>
          <p:spPr bwMode="auto">
            <a:xfrm>
              <a:off x="373254" y="3055863"/>
              <a:ext cx="2450628" cy="807397"/>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anchor="t" anchorCtr="0" compatLnSpc="1">
              <a:prstTxWarp prst="textNoShape">
                <a:avLst/>
              </a:prstTxWarp>
            </a:bodyPr>
            <a:lstStyle/>
            <a:p>
              <a:pPr algn="ctr" defTabSz="685800" fontAlgn="base">
                <a:spcBef>
                  <a:spcPct val="0"/>
                </a:spcBef>
                <a:spcAft>
                  <a:spcPct val="0"/>
                </a:spcAft>
                <a:defRPr/>
              </a:pPr>
              <a:r>
                <a:rPr lang="en-US" sz="1500" b="1" dirty="0">
                  <a:solidFill>
                    <a:prstClr val="black"/>
                  </a:solidFill>
                  <a:latin typeface="Calibri" pitchFamily="34" charset="0"/>
                  <a:ea typeface="Times New Roman" pitchFamily="18" charset="0"/>
                  <a:cs typeface="Times New Roman" pitchFamily="18" charset="0"/>
                </a:rPr>
                <a:t>GOVT. HOSPITALS (PAEDIATRICS) </a:t>
              </a:r>
              <a:endParaRPr lang="en-US" sz="2700" b="1" dirty="0">
                <a:solidFill>
                  <a:prstClr val="black"/>
                </a:solidFill>
                <a:latin typeface="Arial" pitchFamily="34" charset="0"/>
                <a:cs typeface="Arial" pitchFamily="34" charset="0"/>
              </a:endParaRPr>
            </a:p>
          </p:txBody>
        </p:sp>
      </p:grpSp>
      <p:grpSp>
        <p:nvGrpSpPr>
          <p:cNvPr id="30" name="Group 29">
            <a:extLst>
              <a:ext uri="{FF2B5EF4-FFF2-40B4-BE49-F238E27FC236}">
                <a16:creationId xmlns:a16="http://schemas.microsoft.com/office/drawing/2014/main" id="{30EF969E-82F8-894C-ACFA-1F21042E3E16}"/>
              </a:ext>
            </a:extLst>
          </p:cNvPr>
          <p:cNvGrpSpPr/>
          <p:nvPr/>
        </p:nvGrpSpPr>
        <p:grpSpPr>
          <a:xfrm>
            <a:off x="5921320" y="998702"/>
            <a:ext cx="4475661" cy="2534375"/>
            <a:chOff x="6172200" y="819470"/>
            <a:chExt cx="5816159" cy="3723955"/>
          </a:xfrm>
        </p:grpSpPr>
        <p:grpSp>
          <p:nvGrpSpPr>
            <p:cNvPr id="31" name="Group 30">
              <a:extLst>
                <a:ext uri="{FF2B5EF4-FFF2-40B4-BE49-F238E27FC236}">
                  <a16:creationId xmlns:a16="http://schemas.microsoft.com/office/drawing/2014/main" id="{940F35D3-2263-5B4F-8A0D-0ED5BF004CBE}"/>
                </a:ext>
              </a:extLst>
            </p:cNvPr>
            <p:cNvGrpSpPr/>
            <p:nvPr/>
          </p:nvGrpSpPr>
          <p:grpSpPr>
            <a:xfrm>
              <a:off x="6172200" y="819470"/>
              <a:ext cx="2803550" cy="2023035"/>
              <a:chOff x="504496" y="-1143000"/>
              <a:chExt cx="10163503" cy="9144000"/>
            </a:xfrm>
          </p:grpSpPr>
          <p:pic>
            <p:nvPicPr>
              <p:cNvPr id="41" name="Picture 2" descr="D:\D Backup\CIMS\images\IMG-20180719-WA0003.jpg">
                <a:extLst>
                  <a:ext uri="{FF2B5EF4-FFF2-40B4-BE49-F238E27FC236}">
                    <a16:creationId xmlns:a16="http://schemas.microsoft.com/office/drawing/2014/main" id="{1F7E0C93-3809-AC49-AB9E-3E75701B6BA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6638"/>
              <a:stretch/>
            </p:blipFill>
            <p:spPr bwMode="auto">
              <a:xfrm>
                <a:off x="504496" y="-1143000"/>
                <a:ext cx="10163503" cy="9144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769304E2-EBC2-1842-8570-6006E701FA84}"/>
                  </a:ext>
                </a:extLst>
              </p:cNvPr>
              <p:cNvSpPr/>
              <p:nvPr/>
            </p:nvSpPr>
            <p:spPr>
              <a:xfrm>
                <a:off x="1905000" y="165538"/>
                <a:ext cx="914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grpSp>
          <p:nvGrpSpPr>
            <p:cNvPr id="32" name="Group 31">
              <a:extLst>
                <a:ext uri="{FF2B5EF4-FFF2-40B4-BE49-F238E27FC236}">
                  <a16:creationId xmlns:a16="http://schemas.microsoft.com/office/drawing/2014/main" id="{81F61C4D-1CAC-9B45-827A-0F12C861E4C4}"/>
                </a:ext>
              </a:extLst>
            </p:cNvPr>
            <p:cNvGrpSpPr/>
            <p:nvPr/>
          </p:nvGrpSpPr>
          <p:grpSpPr>
            <a:xfrm>
              <a:off x="8970764" y="819470"/>
              <a:ext cx="3017595" cy="2023035"/>
              <a:chOff x="-1524000" y="-1143000"/>
              <a:chExt cx="12192000" cy="9144000"/>
            </a:xfrm>
          </p:grpSpPr>
          <p:pic>
            <p:nvPicPr>
              <p:cNvPr id="39" name="Picture 3" descr="D:\D Backup\CIMS\images\IMG-20180719-WA0005.jpg">
                <a:extLst>
                  <a:ext uri="{FF2B5EF4-FFF2-40B4-BE49-F238E27FC236}">
                    <a16:creationId xmlns:a16="http://schemas.microsoft.com/office/drawing/2014/main" id="{94907798-30D7-7743-AF6E-3776A8099B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4A8DD091-1F18-CD40-9257-29CE293CB2BC}"/>
                  </a:ext>
                </a:extLst>
              </p:cNvPr>
              <p:cNvSpPr/>
              <p:nvPr/>
            </p:nvSpPr>
            <p:spPr>
              <a:xfrm>
                <a:off x="1184291" y="748862"/>
                <a:ext cx="837637"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grpSp>
          <p:nvGrpSpPr>
            <p:cNvPr id="33" name="Group 32">
              <a:extLst>
                <a:ext uri="{FF2B5EF4-FFF2-40B4-BE49-F238E27FC236}">
                  <a16:creationId xmlns:a16="http://schemas.microsoft.com/office/drawing/2014/main" id="{3F850164-9621-C249-B935-1715708EA48D}"/>
                </a:ext>
              </a:extLst>
            </p:cNvPr>
            <p:cNvGrpSpPr/>
            <p:nvPr/>
          </p:nvGrpSpPr>
          <p:grpSpPr>
            <a:xfrm>
              <a:off x="6172515" y="2817894"/>
              <a:ext cx="2803235" cy="1725530"/>
              <a:chOff x="-1524000" y="-1143000"/>
              <a:chExt cx="12192000" cy="9144000"/>
            </a:xfrm>
          </p:grpSpPr>
          <p:pic>
            <p:nvPicPr>
              <p:cNvPr id="37" name="Picture 4" descr="D:\D Backup\CIMS\images\IMG-20180719-WA0007.jpg">
                <a:extLst>
                  <a:ext uri="{FF2B5EF4-FFF2-40B4-BE49-F238E27FC236}">
                    <a16:creationId xmlns:a16="http://schemas.microsoft.com/office/drawing/2014/main" id="{7DD356BE-3212-E34A-9A6C-54170C5DCE0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60AC5C72-1415-6D45-966C-1BB576118C9F}"/>
                  </a:ext>
                </a:extLst>
              </p:cNvPr>
              <p:cNvSpPr/>
              <p:nvPr/>
            </p:nvSpPr>
            <p:spPr>
              <a:xfrm>
                <a:off x="-323193" y="1479331"/>
                <a:ext cx="1136065"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grpSp>
          <p:nvGrpSpPr>
            <p:cNvPr id="34" name="Group 33">
              <a:extLst>
                <a:ext uri="{FF2B5EF4-FFF2-40B4-BE49-F238E27FC236}">
                  <a16:creationId xmlns:a16="http://schemas.microsoft.com/office/drawing/2014/main" id="{B7721FB4-679A-7F4A-95C2-A6F3EF80C80A}"/>
                </a:ext>
              </a:extLst>
            </p:cNvPr>
            <p:cNvGrpSpPr/>
            <p:nvPr/>
          </p:nvGrpSpPr>
          <p:grpSpPr>
            <a:xfrm>
              <a:off x="8970766" y="2842506"/>
              <a:ext cx="3010769" cy="1700919"/>
              <a:chOff x="1175119" y="-2667000"/>
              <a:chExt cx="6834478" cy="10456416"/>
            </a:xfrm>
          </p:grpSpPr>
          <p:pic>
            <p:nvPicPr>
              <p:cNvPr id="35" name="Picture 5" descr="D:\D Backup\CIMS\images\IMG-20180719-WA0006.jpg">
                <a:extLst>
                  <a:ext uri="{FF2B5EF4-FFF2-40B4-BE49-F238E27FC236}">
                    <a16:creationId xmlns:a16="http://schemas.microsoft.com/office/drawing/2014/main" id="{442034C5-0920-2042-A538-DC514C38DBB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851"/>
              <a:stretch/>
            </p:blipFill>
            <p:spPr bwMode="auto">
              <a:xfrm>
                <a:off x="1175119" y="-2667000"/>
                <a:ext cx="6834478" cy="1045641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8413E1C9-AF2A-FE4D-BCAC-489972B30FA1}"/>
                  </a:ext>
                </a:extLst>
              </p:cNvPr>
              <p:cNvSpPr/>
              <p:nvPr/>
            </p:nvSpPr>
            <p:spPr>
              <a:xfrm>
                <a:off x="3284622" y="3091143"/>
                <a:ext cx="1040524" cy="2743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grpSp>
      <p:sp>
        <p:nvSpPr>
          <p:cNvPr id="43" name="Rectangle 42">
            <a:extLst>
              <a:ext uri="{FF2B5EF4-FFF2-40B4-BE49-F238E27FC236}">
                <a16:creationId xmlns:a16="http://schemas.microsoft.com/office/drawing/2014/main" id="{D742FD37-B422-CE43-9FC3-98F6E49837A3}"/>
              </a:ext>
            </a:extLst>
          </p:cNvPr>
          <p:cNvSpPr/>
          <p:nvPr/>
        </p:nvSpPr>
        <p:spPr>
          <a:xfrm>
            <a:off x="5370732" y="4073703"/>
            <a:ext cx="194099" cy="3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44" name="Rectangle 43">
            <a:extLst>
              <a:ext uri="{FF2B5EF4-FFF2-40B4-BE49-F238E27FC236}">
                <a16:creationId xmlns:a16="http://schemas.microsoft.com/office/drawing/2014/main" id="{CEDCD561-F6BB-7047-BCA6-806D8422B6AC}"/>
              </a:ext>
            </a:extLst>
          </p:cNvPr>
          <p:cNvSpPr/>
          <p:nvPr/>
        </p:nvSpPr>
        <p:spPr>
          <a:xfrm>
            <a:off x="1830835" y="4413192"/>
            <a:ext cx="194099" cy="3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45" name="Rectangle 44">
            <a:extLst>
              <a:ext uri="{FF2B5EF4-FFF2-40B4-BE49-F238E27FC236}">
                <a16:creationId xmlns:a16="http://schemas.microsoft.com/office/drawing/2014/main" id="{4317A85E-37B9-8841-87FE-A80E94A3AF60}"/>
              </a:ext>
            </a:extLst>
          </p:cNvPr>
          <p:cNvSpPr/>
          <p:nvPr/>
        </p:nvSpPr>
        <p:spPr>
          <a:xfrm>
            <a:off x="3593109" y="3882635"/>
            <a:ext cx="194099" cy="344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 name="Title 1">
            <a:extLst>
              <a:ext uri="{FF2B5EF4-FFF2-40B4-BE49-F238E27FC236}">
                <a16:creationId xmlns:a16="http://schemas.microsoft.com/office/drawing/2014/main" id="{6847F174-9729-9451-7EBB-0898D17E7844}"/>
              </a:ext>
            </a:extLst>
          </p:cNvPr>
          <p:cNvSpPr txBox="1">
            <a:spLocks/>
          </p:cNvSpPr>
          <p:nvPr/>
        </p:nvSpPr>
        <p:spPr>
          <a:xfrm>
            <a:off x="673101" y="5988006"/>
            <a:ext cx="10541000" cy="4860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7030A0"/>
                </a:solidFill>
                <a:latin typeface="Calibri" panose="020F0502020204030204" pitchFamily="34" charset="0"/>
                <a:cs typeface="Calibri" panose="020F0502020204030204" pitchFamily="34" charset="0"/>
              </a:rPr>
              <a:t>Confirmation by genetic testing @ CSIR-CCMB </a:t>
            </a:r>
          </a:p>
          <a:p>
            <a:r>
              <a:rPr lang="en-US" sz="2800" b="1" dirty="0">
                <a:solidFill>
                  <a:srgbClr val="7030A0"/>
                </a:solidFill>
                <a:latin typeface="Calibri" panose="020F0502020204030204" pitchFamily="34" charset="0"/>
                <a:cs typeface="Calibri" panose="020F0502020204030204" pitchFamily="34" charset="0"/>
              </a:rPr>
              <a:t>by conventional PCR-based molecular method</a:t>
            </a:r>
          </a:p>
        </p:txBody>
      </p:sp>
    </p:spTree>
    <p:extLst>
      <p:ext uri="{BB962C8B-B14F-4D97-AF65-F5344CB8AC3E}">
        <p14:creationId xmlns:p14="http://schemas.microsoft.com/office/powerpoint/2010/main" val="260451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9B41-1556-4C35-18C0-FD053F0CDF8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057E42C-908A-1ECD-8AC8-E074DB59B22B}"/>
              </a:ext>
            </a:extLst>
          </p:cNvPr>
          <p:cNvPicPr>
            <a:picLocks noChangeAspect="1"/>
          </p:cNvPicPr>
          <p:nvPr/>
        </p:nvPicPr>
        <p:blipFill>
          <a:blip r:embed="rId2"/>
          <a:srcRect b="57543"/>
          <a:stretch/>
        </p:blipFill>
        <p:spPr>
          <a:xfrm>
            <a:off x="153043" y="1862781"/>
            <a:ext cx="7115098" cy="3623618"/>
          </a:xfrm>
          <a:prstGeom prst="rect">
            <a:avLst/>
          </a:prstGeom>
        </p:spPr>
      </p:pic>
      <p:pic>
        <p:nvPicPr>
          <p:cNvPr id="9" name="Picture 8">
            <a:extLst>
              <a:ext uri="{FF2B5EF4-FFF2-40B4-BE49-F238E27FC236}">
                <a16:creationId xmlns:a16="http://schemas.microsoft.com/office/drawing/2014/main" id="{DCAB666A-0B97-18FE-04D9-DD7B22BB81B3}"/>
              </a:ext>
            </a:extLst>
          </p:cNvPr>
          <p:cNvPicPr>
            <a:picLocks noChangeAspect="1"/>
          </p:cNvPicPr>
          <p:nvPr/>
        </p:nvPicPr>
        <p:blipFill>
          <a:blip r:embed="rId2"/>
          <a:srcRect t="41815" r="40353"/>
          <a:stretch/>
        </p:blipFill>
        <p:spPr>
          <a:xfrm>
            <a:off x="7567149" y="1160546"/>
            <a:ext cx="4867456" cy="5180369"/>
          </a:xfrm>
          <a:prstGeom prst="rect">
            <a:avLst/>
          </a:prstGeom>
        </p:spPr>
      </p:pic>
      <p:sp>
        <p:nvSpPr>
          <p:cNvPr id="10" name="TextBox 9">
            <a:extLst>
              <a:ext uri="{FF2B5EF4-FFF2-40B4-BE49-F238E27FC236}">
                <a16:creationId xmlns:a16="http://schemas.microsoft.com/office/drawing/2014/main" id="{581240D6-E07A-9165-5193-D9390BC66AB8}"/>
              </a:ext>
            </a:extLst>
          </p:cNvPr>
          <p:cNvSpPr txBox="1"/>
          <p:nvPr/>
        </p:nvSpPr>
        <p:spPr>
          <a:xfrm>
            <a:off x="1502764" y="225104"/>
            <a:ext cx="95372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Traditional Molecular Testing for Sickle Cell Anaemia</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86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2068610" y="838200"/>
            <a:ext cx="7989790" cy="4736198"/>
            <a:chOff x="925610" y="902602"/>
            <a:chExt cx="7989790" cy="473619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699" y="1143000"/>
              <a:ext cx="3852602" cy="4495800"/>
            </a:xfrm>
            <a:prstGeom prst="rect">
              <a:avLst/>
            </a:prstGeom>
          </p:spPr>
        </p:pic>
        <p:sp>
          <p:nvSpPr>
            <p:cNvPr id="6" name="Rectangle 5"/>
            <p:cNvSpPr/>
            <p:nvPr/>
          </p:nvSpPr>
          <p:spPr>
            <a:xfrm>
              <a:off x="5714999" y="3649990"/>
              <a:ext cx="2286001" cy="650926"/>
            </a:xfrm>
            <a:prstGeom prst="rect">
              <a:avLst/>
            </a:prstGeom>
            <a:solidFill>
              <a:schemeClr val="accent4">
                <a:lumMod val="40000"/>
                <a:lumOff val="6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US" sz="1400" b="1" dirty="0">
                  <a:solidFill>
                    <a:srgbClr val="7030A0"/>
                  </a:solidFill>
                  <a:latin typeface="Calibri"/>
                </a:rPr>
                <a:t>Raipur</a:t>
              </a:r>
            </a:p>
            <a:p>
              <a:pPr algn="ctr">
                <a:defRPr/>
              </a:pPr>
              <a:r>
                <a:rPr lang="en-US" sz="1100" b="1" dirty="0">
                  <a:solidFill>
                    <a:prstClr val="black"/>
                  </a:solidFill>
                  <a:latin typeface="Calibri"/>
                </a:rPr>
                <a:t>(</a:t>
              </a:r>
              <a:r>
                <a:rPr lang="en-US" sz="1100" b="1" dirty="0" err="1">
                  <a:solidFill>
                    <a:prstClr val="black"/>
                  </a:solidFill>
                  <a:latin typeface="Calibri"/>
                </a:rPr>
                <a:t>Dharsiwa</a:t>
              </a:r>
              <a:r>
                <a:rPr lang="en-US" sz="1100" b="1" dirty="0">
                  <a:solidFill>
                    <a:prstClr val="black"/>
                  </a:solidFill>
                  <a:latin typeface="Calibri"/>
                </a:rPr>
                <a:t>, Tilda, </a:t>
              </a:r>
              <a:r>
                <a:rPr lang="en-US" sz="1100" b="1" dirty="0" err="1">
                  <a:solidFill>
                    <a:prstClr val="black"/>
                  </a:solidFill>
                  <a:latin typeface="Calibri"/>
                </a:rPr>
                <a:t>Arang</a:t>
              </a:r>
              <a:r>
                <a:rPr lang="en-US" sz="1100" b="1" dirty="0">
                  <a:solidFill>
                    <a:prstClr val="black"/>
                  </a:solidFill>
                  <a:latin typeface="Calibri"/>
                </a:rPr>
                <a:t>, </a:t>
              </a:r>
              <a:r>
                <a:rPr lang="en-US" sz="1100" b="1" dirty="0" err="1">
                  <a:solidFill>
                    <a:prstClr val="black"/>
                  </a:solidFill>
                  <a:latin typeface="Calibri"/>
                </a:rPr>
                <a:t>Abhanpur</a:t>
              </a:r>
              <a:r>
                <a:rPr lang="en-US" sz="1100" b="1" dirty="0">
                  <a:solidFill>
                    <a:prstClr val="black"/>
                  </a:solidFill>
                  <a:latin typeface="Calibri"/>
                </a:rPr>
                <a:t>)</a:t>
              </a:r>
            </a:p>
          </p:txBody>
        </p:sp>
        <p:cxnSp>
          <p:nvCxnSpPr>
            <p:cNvPr id="17" name="Straight Arrow Connector 16"/>
            <p:cNvCxnSpPr>
              <a:endCxn id="6" idx="1"/>
            </p:cNvCxnSpPr>
            <p:nvPr/>
          </p:nvCxnSpPr>
          <p:spPr>
            <a:xfrm>
              <a:off x="4572000" y="3646942"/>
              <a:ext cx="1142999" cy="32851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6715652" y="2749654"/>
              <a:ext cx="2199748" cy="755546"/>
            </a:xfrm>
            <a:prstGeom prst="rect">
              <a:avLst/>
            </a:prstGeom>
            <a:solidFill>
              <a:schemeClr val="accent4">
                <a:lumMod val="40000"/>
                <a:lumOff val="6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US" sz="1400" b="1" dirty="0" err="1">
                  <a:solidFill>
                    <a:srgbClr val="7030A0"/>
                  </a:solidFill>
                  <a:latin typeface="Calibri"/>
                </a:rPr>
                <a:t>Bilaspur</a:t>
              </a:r>
              <a:endParaRPr lang="en-US" sz="1400" b="1" dirty="0">
                <a:solidFill>
                  <a:srgbClr val="7030A0"/>
                </a:solidFill>
                <a:latin typeface="Calibri"/>
              </a:endParaRPr>
            </a:p>
            <a:p>
              <a:pPr algn="ctr">
                <a:defRPr/>
              </a:pPr>
              <a:r>
                <a:rPr lang="en-US" sz="1100" b="1" dirty="0">
                  <a:solidFill>
                    <a:prstClr val="black"/>
                  </a:solidFill>
                  <a:latin typeface="Calibri"/>
                </a:rPr>
                <a:t>(</a:t>
              </a:r>
              <a:r>
                <a:rPr lang="en-US" sz="1100" b="1" dirty="0" err="1">
                  <a:solidFill>
                    <a:prstClr val="black"/>
                  </a:solidFill>
                  <a:latin typeface="Calibri"/>
                </a:rPr>
                <a:t>Bilha</a:t>
              </a:r>
              <a:r>
                <a:rPr lang="en-US" sz="1100" b="1" dirty="0">
                  <a:solidFill>
                    <a:prstClr val="black"/>
                  </a:solidFill>
                  <a:latin typeface="Calibri"/>
                </a:rPr>
                <a:t>, Kota, </a:t>
              </a:r>
              <a:r>
                <a:rPr lang="en-US" sz="1100" b="1" dirty="0" err="1">
                  <a:solidFill>
                    <a:prstClr val="black"/>
                  </a:solidFill>
                  <a:latin typeface="Calibri"/>
                </a:rPr>
                <a:t>Takhatpur</a:t>
              </a:r>
              <a:r>
                <a:rPr lang="en-US" sz="1100" b="1" dirty="0">
                  <a:solidFill>
                    <a:prstClr val="black"/>
                  </a:solidFill>
                  <a:latin typeface="Calibri"/>
                </a:rPr>
                <a:t>, </a:t>
              </a:r>
              <a:r>
                <a:rPr lang="en-US" sz="1100" b="1" dirty="0" err="1">
                  <a:solidFill>
                    <a:prstClr val="black"/>
                  </a:solidFill>
                  <a:latin typeface="Calibri"/>
                </a:rPr>
                <a:t>Masturi</a:t>
              </a:r>
              <a:r>
                <a:rPr lang="en-US" sz="1100" b="1" dirty="0">
                  <a:solidFill>
                    <a:prstClr val="black"/>
                  </a:solidFill>
                  <a:latin typeface="Calibri"/>
                </a:rPr>
                <a:t>)</a:t>
              </a:r>
            </a:p>
          </p:txBody>
        </p:sp>
        <p:cxnSp>
          <p:nvCxnSpPr>
            <p:cNvPr id="21" name="Straight Arrow Connector 20"/>
            <p:cNvCxnSpPr>
              <a:endCxn id="20" idx="1"/>
            </p:cNvCxnSpPr>
            <p:nvPr/>
          </p:nvCxnSpPr>
          <p:spPr>
            <a:xfrm flipV="1">
              <a:off x="4659447" y="3127427"/>
              <a:ext cx="2056205" cy="37777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925610" y="2003801"/>
              <a:ext cx="1981200" cy="791589"/>
            </a:xfrm>
            <a:prstGeom prst="rect">
              <a:avLst/>
            </a:prstGeom>
            <a:solidFill>
              <a:schemeClr val="accent3">
                <a:lumMod val="60000"/>
                <a:lumOff val="4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US" sz="1400" b="1" dirty="0" err="1">
                  <a:solidFill>
                    <a:srgbClr val="7030A0"/>
                  </a:solidFill>
                  <a:latin typeface="Calibri"/>
                </a:rPr>
                <a:t>Seoni</a:t>
              </a:r>
              <a:endParaRPr lang="en-US" sz="1400" b="1" dirty="0">
                <a:solidFill>
                  <a:srgbClr val="7030A0"/>
                </a:solidFill>
                <a:latin typeface="Calibri"/>
              </a:endParaRPr>
            </a:p>
            <a:p>
              <a:pPr algn="ctr">
                <a:defRPr/>
              </a:pPr>
              <a:r>
                <a:rPr lang="en-US" sz="1100" b="1" dirty="0">
                  <a:solidFill>
                    <a:prstClr val="black"/>
                  </a:solidFill>
                  <a:latin typeface="Calibri"/>
                </a:rPr>
                <a:t>(</a:t>
              </a:r>
              <a:r>
                <a:rPr lang="en-US" sz="1100" b="1" dirty="0" err="1">
                  <a:solidFill>
                    <a:prstClr val="black"/>
                  </a:solidFill>
                  <a:latin typeface="Calibri"/>
                </a:rPr>
                <a:t>Seoni</a:t>
              </a:r>
              <a:r>
                <a:rPr lang="en-US" sz="1100" b="1" dirty="0">
                  <a:solidFill>
                    <a:prstClr val="black"/>
                  </a:solidFill>
                  <a:latin typeface="Calibri"/>
                </a:rPr>
                <a:t>, </a:t>
              </a:r>
              <a:r>
                <a:rPr lang="en-US" sz="1100" b="1" dirty="0" err="1">
                  <a:solidFill>
                    <a:prstClr val="black"/>
                  </a:solidFill>
                  <a:latin typeface="Calibri"/>
                </a:rPr>
                <a:t>Barghat</a:t>
              </a:r>
              <a:r>
                <a:rPr lang="en-US" sz="1100" b="1" dirty="0">
                  <a:solidFill>
                    <a:prstClr val="black"/>
                  </a:solidFill>
                  <a:latin typeface="Calibri"/>
                </a:rPr>
                <a:t>, </a:t>
              </a:r>
              <a:r>
                <a:rPr lang="en-US" sz="1100" b="1" dirty="0" err="1">
                  <a:solidFill>
                    <a:prstClr val="black"/>
                  </a:solidFill>
                  <a:latin typeface="Calibri"/>
                </a:rPr>
                <a:t>Chhapara</a:t>
              </a:r>
              <a:r>
                <a:rPr lang="en-US" sz="1100" b="1" dirty="0">
                  <a:solidFill>
                    <a:prstClr val="black"/>
                  </a:solidFill>
                  <a:latin typeface="Calibri"/>
                </a:rPr>
                <a:t>, </a:t>
              </a:r>
              <a:r>
                <a:rPr lang="en-US" sz="1100" b="1" dirty="0" err="1">
                  <a:solidFill>
                    <a:prstClr val="black"/>
                  </a:solidFill>
                  <a:latin typeface="Calibri"/>
                </a:rPr>
                <a:t>Dhanora</a:t>
              </a:r>
              <a:r>
                <a:rPr lang="en-US" sz="1100" b="1" dirty="0">
                  <a:solidFill>
                    <a:prstClr val="black"/>
                  </a:solidFill>
                  <a:latin typeface="Calibri"/>
                </a:rPr>
                <a:t>, </a:t>
              </a:r>
              <a:r>
                <a:rPr lang="en-US" sz="1100" b="1" dirty="0" err="1">
                  <a:solidFill>
                    <a:prstClr val="black"/>
                  </a:solidFill>
                  <a:latin typeface="Calibri"/>
                </a:rPr>
                <a:t>Ghansore</a:t>
              </a:r>
              <a:r>
                <a:rPr lang="en-US" sz="1100" b="1" dirty="0">
                  <a:solidFill>
                    <a:prstClr val="black"/>
                  </a:solidFill>
                  <a:latin typeface="Calibri"/>
                </a:rPr>
                <a:t>, </a:t>
              </a:r>
              <a:r>
                <a:rPr lang="en-US" sz="1100" b="1" dirty="0" err="1">
                  <a:solidFill>
                    <a:prstClr val="black"/>
                  </a:solidFill>
                  <a:latin typeface="Calibri"/>
                </a:rPr>
                <a:t>Keolari</a:t>
              </a:r>
              <a:r>
                <a:rPr lang="en-US" sz="1100" b="1" dirty="0">
                  <a:solidFill>
                    <a:prstClr val="black"/>
                  </a:solidFill>
                  <a:latin typeface="Calibri"/>
                </a:rPr>
                <a:t>, </a:t>
              </a:r>
              <a:r>
                <a:rPr lang="en-US" sz="1100" b="1" dirty="0" err="1">
                  <a:solidFill>
                    <a:prstClr val="black"/>
                  </a:solidFill>
                  <a:latin typeface="Calibri"/>
                </a:rPr>
                <a:t>Kurai</a:t>
              </a:r>
              <a:r>
                <a:rPr lang="en-US" sz="1100" b="1" dirty="0">
                  <a:solidFill>
                    <a:prstClr val="black"/>
                  </a:solidFill>
                  <a:latin typeface="Calibri"/>
                </a:rPr>
                <a:t>, </a:t>
              </a:r>
              <a:r>
                <a:rPr lang="en-US" sz="1100" b="1" dirty="0" err="1">
                  <a:solidFill>
                    <a:prstClr val="black"/>
                  </a:solidFill>
                  <a:latin typeface="Calibri"/>
                </a:rPr>
                <a:t>Lakhnadon</a:t>
              </a:r>
              <a:r>
                <a:rPr lang="en-US" sz="1100" b="1" dirty="0">
                  <a:solidFill>
                    <a:prstClr val="black"/>
                  </a:solidFill>
                  <a:latin typeface="Calibri"/>
                </a:rPr>
                <a:t>)</a:t>
              </a:r>
            </a:p>
          </p:txBody>
        </p:sp>
        <p:cxnSp>
          <p:nvCxnSpPr>
            <p:cNvPr id="25" name="Straight Arrow Connector 24"/>
            <p:cNvCxnSpPr>
              <a:endCxn id="24" idx="3"/>
            </p:cNvCxnSpPr>
            <p:nvPr/>
          </p:nvCxnSpPr>
          <p:spPr>
            <a:xfrm flipH="1" flipV="1">
              <a:off x="2906810" y="2399596"/>
              <a:ext cx="1400811" cy="10599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2" name="Rectangle 31"/>
            <p:cNvSpPr/>
            <p:nvPr/>
          </p:nvSpPr>
          <p:spPr>
            <a:xfrm>
              <a:off x="1143000" y="902602"/>
              <a:ext cx="2072705" cy="935192"/>
            </a:xfrm>
            <a:prstGeom prst="rect">
              <a:avLst/>
            </a:prstGeom>
            <a:solidFill>
              <a:schemeClr val="accent3">
                <a:lumMod val="60000"/>
                <a:lumOff val="4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US" sz="1400" b="1" dirty="0" err="1">
                  <a:solidFill>
                    <a:srgbClr val="7030A0"/>
                  </a:solidFill>
                  <a:latin typeface="Calibri"/>
                </a:rPr>
                <a:t>Mandla</a:t>
              </a:r>
              <a:endParaRPr lang="en-US" sz="1400" b="1" dirty="0">
                <a:solidFill>
                  <a:srgbClr val="7030A0"/>
                </a:solidFill>
                <a:latin typeface="Calibri"/>
              </a:endParaRPr>
            </a:p>
            <a:p>
              <a:pPr algn="ctr">
                <a:defRPr/>
              </a:pPr>
              <a:r>
                <a:rPr lang="en-US" sz="1100" b="1" dirty="0">
                  <a:solidFill>
                    <a:prstClr val="black"/>
                  </a:solidFill>
                  <a:latin typeface="Calibri"/>
                </a:rPr>
                <a:t>(Mandla, </a:t>
              </a:r>
              <a:r>
                <a:rPr lang="en-US" sz="1100" b="1" dirty="0" err="1">
                  <a:solidFill>
                    <a:prstClr val="black"/>
                  </a:solidFill>
                  <a:latin typeface="Calibri"/>
                </a:rPr>
                <a:t>Nainpur</a:t>
              </a:r>
              <a:r>
                <a:rPr lang="en-US" sz="1100" b="1" dirty="0">
                  <a:solidFill>
                    <a:prstClr val="black"/>
                  </a:solidFill>
                  <a:latin typeface="Calibri"/>
                </a:rPr>
                <a:t>, </a:t>
              </a:r>
              <a:r>
                <a:rPr lang="en-US" sz="1100" b="1" dirty="0" err="1">
                  <a:solidFill>
                    <a:prstClr val="black"/>
                  </a:solidFill>
                  <a:latin typeface="Calibri"/>
                </a:rPr>
                <a:t>Bichhiya</a:t>
              </a:r>
              <a:r>
                <a:rPr lang="en-US" sz="1100" b="1" dirty="0">
                  <a:solidFill>
                    <a:prstClr val="black"/>
                  </a:solidFill>
                  <a:latin typeface="Calibri"/>
                </a:rPr>
                <a:t>, </a:t>
              </a:r>
              <a:r>
                <a:rPr lang="en-US" sz="1100" b="1" dirty="0" err="1">
                  <a:solidFill>
                    <a:prstClr val="black"/>
                  </a:solidFill>
                  <a:latin typeface="Calibri"/>
                </a:rPr>
                <a:t>Bijadandi</a:t>
              </a:r>
              <a:r>
                <a:rPr lang="en-US" sz="1100" b="1" dirty="0">
                  <a:solidFill>
                    <a:prstClr val="black"/>
                  </a:solidFill>
                  <a:latin typeface="Calibri"/>
                </a:rPr>
                <a:t>, </a:t>
              </a:r>
              <a:r>
                <a:rPr lang="en-US" sz="1100" b="1" dirty="0" err="1">
                  <a:solidFill>
                    <a:prstClr val="black"/>
                  </a:solidFill>
                  <a:latin typeface="Calibri"/>
                </a:rPr>
                <a:t>Ghughri</a:t>
              </a:r>
              <a:r>
                <a:rPr lang="en-US" sz="1100" b="1" dirty="0">
                  <a:solidFill>
                    <a:prstClr val="black"/>
                  </a:solidFill>
                  <a:latin typeface="Calibri"/>
                </a:rPr>
                <a:t>, </a:t>
              </a:r>
              <a:r>
                <a:rPr lang="en-US" sz="1100" b="1" dirty="0" err="1">
                  <a:solidFill>
                    <a:prstClr val="black"/>
                  </a:solidFill>
                  <a:latin typeface="Calibri"/>
                </a:rPr>
                <a:t>Mawai</a:t>
              </a:r>
              <a:r>
                <a:rPr lang="en-US" sz="1100" b="1" dirty="0">
                  <a:solidFill>
                    <a:prstClr val="black"/>
                  </a:solidFill>
                  <a:latin typeface="Calibri"/>
                </a:rPr>
                <a:t>, </a:t>
              </a:r>
              <a:r>
                <a:rPr lang="en-US" sz="1100" b="1" dirty="0" err="1">
                  <a:solidFill>
                    <a:prstClr val="black"/>
                  </a:solidFill>
                  <a:latin typeface="Calibri"/>
                </a:rPr>
                <a:t>Mohgaon</a:t>
              </a:r>
              <a:r>
                <a:rPr lang="en-US" sz="1100" b="1" dirty="0">
                  <a:solidFill>
                    <a:prstClr val="black"/>
                  </a:solidFill>
                  <a:latin typeface="Calibri"/>
                </a:rPr>
                <a:t>, Narayanganj, Niwas)</a:t>
              </a:r>
            </a:p>
          </p:txBody>
        </p:sp>
        <p:cxnSp>
          <p:nvCxnSpPr>
            <p:cNvPr id="35" name="Straight Arrow Connector 34"/>
            <p:cNvCxnSpPr/>
            <p:nvPr/>
          </p:nvCxnSpPr>
          <p:spPr>
            <a:xfrm flipH="1" flipV="1">
              <a:off x="3061040" y="1807132"/>
              <a:ext cx="1301831" cy="151434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8" name="Rectangle 17"/>
            <p:cNvSpPr/>
            <p:nvPr/>
          </p:nvSpPr>
          <p:spPr>
            <a:xfrm>
              <a:off x="4484554" y="1154720"/>
              <a:ext cx="2518058" cy="897288"/>
            </a:xfrm>
            <a:prstGeom prst="rect">
              <a:avLst/>
            </a:prstGeom>
            <a:solidFill>
              <a:schemeClr val="accent3">
                <a:lumMod val="60000"/>
                <a:lumOff val="4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US" sz="1400" b="1" dirty="0" err="1">
                  <a:solidFill>
                    <a:srgbClr val="7030A0"/>
                  </a:solidFill>
                  <a:latin typeface="Calibri"/>
                </a:rPr>
                <a:t>Dindori</a:t>
              </a:r>
              <a:r>
                <a:rPr lang="en-US" sz="1400" b="1" dirty="0">
                  <a:solidFill>
                    <a:srgbClr val="7030A0"/>
                  </a:solidFill>
                  <a:latin typeface="Calibri"/>
                </a:rPr>
                <a:t> &amp; </a:t>
              </a:r>
              <a:r>
                <a:rPr lang="en-US" sz="1400" b="1" dirty="0" err="1">
                  <a:solidFill>
                    <a:srgbClr val="7030A0"/>
                  </a:solidFill>
                  <a:latin typeface="Calibri"/>
                </a:rPr>
                <a:t>Amarkantak</a:t>
              </a:r>
              <a:endParaRPr lang="en-US" sz="1400" b="1" dirty="0">
                <a:solidFill>
                  <a:srgbClr val="7030A0"/>
                </a:solidFill>
                <a:latin typeface="Calibri"/>
              </a:endParaRPr>
            </a:p>
            <a:p>
              <a:pPr algn="ctr">
                <a:defRPr/>
              </a:pPr>
              <a:r>
                <a:rPr lang="en-US" sz="1100" b="1" dirty="0">
                  <a:solidFill>
                    <a:prstClr val="black"/>
                  </a:solidFill>
                  <a:latin typeface="Calibri"/>
                </a:rPr>
                <a:t>(</a:t>
              </a:r>
              <a:r>
                <a:rPr lang="en-US" sz="1100" b="1" dirty="0" err="1">
                  <a:solidFill>
                    <a:prstClr val="black"/>
                  </a:solidFill>
                  <a:latin typeface="Calibri"/>
                </a:rPr>
                <a:t>Karanjiya</a:t>
              </a:r>
              <a:r>
                <a:rPr lang="en-US" sz="1100" b="1" dirty="0">
                  <a:solidFill>
                    <a:prstClr val="black"/>
                  </a:solidFill>
                  <a:latin typeface="Calibri"/>
                </a:rPr>
                <a:t>, </a:t>
              </a:r>
              <a:r>
                <a:rPr lang="en-US" sz="1100" b="1" dirty="0" err="1">
                  <a:solidFill>
                    <a:prstClr val="black"/>
                  </a:solidFill>
                  <a:latin typeface="Calibri"/>
                </a:rPr>
                <a:t>Dindori</a:t>
              </a:r>
              <a:r>
                <a:rPr lang="en-US" sz="1100" b="1" dirty="0">
                  <a:solidFill>
                    <a:prstClr val="black"/>
                  </a:solidFill>
                  <a:latin typeface="Calibri"/>
                </a:rPr>
                <a:t>, </a:t>
              </a:r>
              <a:r>
                <a:rPr lang="en-US" sz="1100" b="1" dirty="0" err="1">
                  <a:solidFill>
                    <a:prstClr val="black"/>
                  </a:solidFill>
                  <a:latin typeface="Calibri"/>
                </a:rPr>
                <a:t>Samnapur</a:t>
              </a:r>
              <a:r>
                <a:rPr lang="en-US" sz="1100" b="1" dirty="0">
                  <a:solidFill>
                    <a:prstClr val="black"/>
                  </a:solidFill>
                  <a:latin typeface="Calibri"/>
                </a:rPr>
                <a:t>, </a:t>
              </a:r>
              <a:r>
                <a:rPr lang="en-US" sz="1100" b="1" dirty="0" err="1">
                  <a:solidFill>
                    <a:prstClr val="black"/>
                  </a:solidFill>
                  <a:latin typeface="Calibri"/>
                </a:rPr>
                <a:t>Shahpura</a:t>
              </a:r>
              <a:r>
                <a:rPr lang="en-US" sz="1100" b="1" dirty="0">
                  <a:solidFill>
                    <a:prstClr val="black"/>
                  </a:solidFill>
                  <a:latin typeface="Calibri"/>
                </a:rPr>
                <a:t>, </a:t>
              </a:r>
              <a:r>
                <a:rPr lang="en-US" sz="1100" b="1" dirty="0" err="1">
                  <a:solidFill>
                    <a:prstClr val="black"/>
                  </a:solidFill>
                  <a:latin typeface="Calibri"/>
                </a:rPr>
                <a:t>Mehadwani</a:t>
              </a:r>
              <a:r>
                <a:rPr lang="en-US" sz="1100" b="1" dirty="0">
                  <a:solidFill>
                    <a:prstClr val="black"/>
                  </a:solidFill>
                  <a:latin typeface="Calibri"/>
                </a:rPr>
                <a:t>, </a:t>
              </a:r>
              <a:r>
                <a:rPr lang="en-US" sz="1100" b="1" dirty="0" err="1">
                  <a:solidFill>
                    <a:prstClr val="black"/>
                  </a:solidFill>
                  <a:latin typeface="Calibri"/>
                </a:rPr>
                <a:t>Amarpur</a:t>
              </a:r>
              <a:r>
                <a:rPr lang="en-US" sz="1100" b="1" dirty="0">
                  <a:solidFill>
                    <a:prstClr val="black"/>
                  </a:solidFill>
                  <a:latin typeface="Calibri"/>
                </a:rPr>
                <a:t>, </a:t>
              </a:r>
              <a:r>
                <a:rPr lang="en-US" sz="1100" b="1" dirty="0" err="1">
                  <a:solidFill>
                    <a:prstClr val="black"/>
                  </a:solidFill>
                  <a:latin typeface="Calibri"/>
                </a:rPr>
                <a:t>Bajag</a:t>
              </a:r>
              <a:r>
                <a:rPr lang="en-US" sz="1100" b="1" dirty="0">
                  <a:solidFill>
                    <a:prstClr val="black"/>
                  </a:solidFill>
                  <a:latin typeface="Calibri"/>
                </a:rPr>
                <a:t>)</a:t>
              </a:r>
            </a:p>
          </p:txBody>
        </p:sp>
        <p:cxnSp>
          <p:nvCxnSpPr>
            <p:cNvPr id="22" name="Straight Arrow Connector 21"/>
            <p:cNvCxnSpPr>
              <a:endCxn id="18" idx="2"/>
            </p:cNvCxnSpPr>
            <p:nvPr/>
          </p:nvCxnSpPr>
          <p:spPr>
            <a:xfrm flipV="1">
              <a:off x="4524972" y="2052008"/>
              <a:ext cx="1218611" cy="116175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6" name="Rectangle 35"/>
            <p:cNvSpPr/>
            <p:nvPr/>
          </p:nvSpPr>
          <p:spPr>
            <a:xfrm>
              <a:off x="1244888" y="3850302"/>
              <a:ext cx="1526902" cy="955828"/>
            </a:xfrm>
            <a:prstGeom prst="rect">
              <a:avLst/>
            </a:prstGeom>
            <a:solidFill>
              <a:schemeClr val="accent6">
                <a:lumMod val="75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US" sz="1400" b="1" dirty="0">
                  <a:solidFill>
                    <a:srgbClr val="7030A0"/>
                  </a:solidFill>
                  <a:latin typeface="Calibri"/>
                </a:rPr>
                <a:t>Nagpur</a:t>
              </a:r>
            </a:p>
            <a:p>
              <a:pPr algn="ctr">
                <a:defRPr/>
              </a:pPr>
              <a:r>
                <a:rPr lang="en-US" sz="1100" b="1" dirty="0">
                  <a:solidFill>
                    <a:prstClr val="black"/>
                  </a:solidFill>
                  <a:latin typeface="Calibri"/>
                </a:rPr>
                <a:t>(Nagpur, </a:t>
              </a:r>
              <a:r>
                <a:rPr lang="en-US" sz="1100" b="1" dirty="0" err="1">
                  <a:solidFill>
                    <a:prstClr val="black"/>
                  </a:solidFill>
                  <a:latin typeface="Calibri"/>
                </a:rPr>
                <a:t>Gondia</a:t>
              </a:r>
              <a:r>
                <a:rPr lang="en-US" sz="1100" b="1" dirty="0">
                  <a:solidFill>
                    <a:prstClr val="black"/>
                  </a:solidFill>
                  <a:latin typeface="Calibri"/>
                </a:rPr>
                <a:t>, </a:t>
              </a:r>
              <a:r>
                <a:rPr lang="en-US" sz="1100" b="1" dirty="0" err="1">
                  <a:solidFill>
                    <a:prstClr val="black"/>
                  </a:solidFill>
                  <a:latin typeface="Calibri"/>
                </a:rPr>
                <a:t>Yavatmal</a:t>
              </a:r>
              <a:r>
                <a:rPr lang="en-US" sz="1100" b="1" dirty="0">
                  <a:solidFill>
                    <a:prstClr val="black"/>
                  </a:solidFill>
                  <a:latin typeface="Calibri"/>
                </a:rPr>
                <a:t>, Amravati, </a:t>
              </a:r>
              <a:r>
                <a:rPr lang="en-US" sz="1100" b="1" dirty="0" err="1">
                  <a:solidFill>
                    <a:prstClr val="black"/>
                  </a:solidFill>
                  <a:latin typeface="Calibri"/>
                </a:rPr>
                <a:t>Tumsar</a:t>
              </a:r>
              <a:r>
                <a:rPr lang="en-US" sz="1100" b="1" dirty="0">
                  <a:solidFill>
                    <a:prstClr val="black"/>
                  </a:solidFill>
                  <a:latin typeface="Calibri"/>
                </a:rPr>
                <a:t>)</a:t>
              </a:r>
            </a:p>
          </p:txBody>
        </p:sp>
        <p:cxnSp>
          <p:nvCxnSpPr>
            <p:cNvPr id="37" name="Straight Arrow Connector 36"/>
            <p:cNvCxnSpPr>
              <a:endCxn id="36" idx="3"/>
            </p:cNvCxnSpPr>
            <p:nvPr/>
          </p:nvCxnSpPr>
          <p:spPr>
            <a:xfrm flipH="1">
              <a:off x="2771790" y="3761001"/>
              <a:ext cx="1495414" cy="56721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990600" y="3213759"/>
              <a:ext cx="907540" cy="367641"/>
            </a:xfrm>
            <a:prstGeom prst="rect">
              <a:avLst/>
            </a:prstGeom>
            <a:solidFill>
              <a:schemeClr val="accent6">
                <a:lumMod val="60000"/>
                <a:lumOff val="4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US" sz="1400" b="1" dirty="0">
                  <a:solidFill>
                    <a:srgbClr val="7030A0"/>
                  </a:solidFill>
                  <a:latin typeface="Calibri"/>
                </a:rPr>
                <a:t>Udaipur </a:t>
              </a:r>
              <a:r>
                <a:rPr lang="en-US" sz="1100" b="1" dirty="0" err="1">
                  <a:solidFill>
                    <a:prstClr val="black"/>
                  </a:solidFill>
                  <a:latin typeface="Calibri"/>
                </a:rPr>
                <a:t>Banswara</a:t>
              </a:r>
              <a:endParaRPr lang="en-US" sz="1100" b="1" dirty="0">
                <a:solidFill>
                  <a:prstClr val="black"/>
                </a:solidFill>
                <a:latin typeface="Calibri"/>
              </a:endParaRPr>
            </a:p>
          </p:txBody>
        </p:sp>
        <p:cxnSp>
          <p:nvCxnSpPr>
            <p:cNvPr id="41" name="Straight Arrow Connector 40"/>
            <p:cNvCxnSpPr>
              <a:cxnSpLocks/>
              <a:endCxn id="40" idx="3"/>
            </p:cNvCxnSpPr>
            <p:nvPr/>
          </p:nvCxnSpPr>
          <p:spPr>
            <a:xfrm flipH="1">
              <a:off x="1898140" y="2971800"/>
              <a:ext cx="1683260" cy="42578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63" name="TextBox 62"/>
          <p:cNvSpPr txBox="1"/>
          <p:nvPr/>
        </p:nvSpPr>
        <p:spPr>
          <a:xfrm>
            <a:off x="484350" y="5599875"/>
            <a:ext cx="5113579" cy="1015663"/>
          </a:xfrm>
          <a:prstGeom prst="rect">
            <a:avLst/>
          </a:prstGeom>
          <a:noFill/>
        </p:spPr>
        <p:txBody>
          <a:bodyPr wrap="none" rtlCol="0">
            <a:spAutoFit/>
          </a:bodyPr>
          <a:lstStyle/>
          <a:p>
            <a:pPr>
              <a:defRPr/>
            </a:pPr>
            <a:r>
              <a:rPr lang="en-IN" sz="2000" b="1" dirty="0">
                <a:solidFill>
                  <a:srgbClr val="002060"/>
                </a:solidFill>
                <a:latin typeface="Calibri"/>
              </a:rPr>
              <a:t>Total number of screened samples = 28,26,685</a:t>
            </a:r>
          </a:p>
          <a:p>
            <a:pPr>
              <a:defRPr/>
            </a:pPr>
            <a:r>
              <a:rPr lang="en-IN" sz="2000" b="1" dirty="0">
                <a:solidFill>
                  <a:srgbClr val="7030A0"/>
                </a:solidFill>
                <a:latin typeface="Calibri"/>
              </a:rPr>
              <a:t>Schools covered – 1952</a:t>
            </a:r>
          </a:p>
          <a:p>
            <a:pPr>
              <a:defRPr/>
            </a:pPr>
            <a:r>
              <a:rPr lang="en-IN" sz="2000" b="1" dirty="0" err="1">
                <a:solidFill>
                  <a:srgbClr val="002060"/>
                </a:solidFill>
                <a:latin typeface="Calibri"/>
              </a:rPr>
              <a:t>Angawadi</a:t>
            </a:r>
            <a:r>
              <a:rPr lang="en-IN" sz="2000" b="1" dirty="0">
                <a:solidFill>
                  <a:srgbClr val="002060"/>
                </a:solidFill>
                <a:latin typeface="Calibri"/>
              </a:rPr>
              <a:t> centres etc. – 651</a:t>
            </a:r>
          </a:p>
        </p:txBody>
      </p:sp>
      <p:grpSp>
        <p:nvGrpSpPr>
          <p:cNvPr id="2" name="Group 1">
            <a:extLst>
              <a:ext uri="{FF2B5EF4-FFF2-40B4-BE49-F238E27FC236}">
                <a16:creationId xmlns:a16="http://schemas.microsoft.com/office/drawing/2014/main" id="{E423B46C-AFC5-3AF7-5F2F-FCAC6C317E44}"/>
              </a:ext>
            </a:extLst>
          </p:cNvPr>
          <p:cNvGrpSpPr/>
          <p:nvPr/>
        </p:nvGrpSpPr>
        <p:grpSpPr>
          <a:xfrm>
            <a:off x="9829800" y="990600"/>
            <a:ext cx="626692" cy="609600"/>
            <a:chOff x="8915400" y="2358913"/>
            <a:chExt cx="2140200" cy="2140200"/>
          </a:xfrm>
        </p:grpSpPr>
        <p:sp>
          <p:nvSpPr>
            <p:cNvPr id="4" name="Google Shape;170;p26">
              <a:extLst>
                <a:ext uri="{FF2B5EF4-FFF2-40B4-BE49-F238E27FC236}">
                  <a16:creationId xmlns:a16="http://schemas.microsoft.com/office/drawing/2014/main" id="{F0760825-CB21-D0A9-71FB-56F1016F2FD7}"/>
                </a:ext>
              </a:extLst>
            </p:cNvPr>
            <p:cNvSpPr/>
            <p:nvPr/>
          </p:nvSpPr>
          <p:spPr>
            <a:xfrm>
              <a:off x="8915400" y="2358913"/>
              <a:ext cx="2140200" cy="2140200"/>
            </a:xfrm>
            <a:prstGeom prst="ellipse">
              <a:avLst/>
            </a:prstGeom>
            <a:solidFill>
              <a:srgbClr val="FFFFFF"/>
            </a:solidFill>
            <a:ln w="22225" cap="flat" cmpd="sng">
              <a:solidFill>
                <a:srgbClr val="F6B26B"/>
              </a:solidFill>
              <a:prstDash val="solid"/>
              <a:miter lim="800000"/>
              <a:headEnd type="none" w="sm" len="sm"/>
              <a:tailEnd type="none" w="sm" len="sm"/>
            </a:ln>
          </p:spPr>
          <p:txBody>
            <a:bodyPr spcFirstLastPara="1" wrap="square" lIns="91425" tIns="45700" rIns="91425" bIns="45700" anchor="ctr" anchorCtr="0">
              <a:noAutofit/>
            </a:bodyPr>
            <a:lstStyle/>
            <a:p>
              <a:pPr algn="ctr" eaLnBrk="0" fontAlgn="base" hangingPunct="0">
                <a:spcBef>
                  <a:spcPct val="0"/>
                </a:spcBef>
                <a:spcAft>
                  <a:spcPct val="0"/>
                </a:spcAft>
                <a:buClr>
                  <a:srgbClr val="FFFFFF"/>
                </a:buClr>
                <a:buSzPts val="1800"/>
                <a:defRPr/>
              </a:pPr>
              <a:endParaRPr kern="0">
                <a:solidFill>
                  <a:srgbClr val="FFFFFF"/>
                </a:solidFill>
                <a:latin typeface="Arial" panose="020B0604020202020204" pitchFamily="34" charset="0"/>
                <a:ea typeface="Calibri"/>
                <a:cs typeface="Calibri"/>
                <a:sym typeface="Calibri"/>
              </a:endParaRPr>
            </a:p>
          </p:txBody>
        </p:sp>
        <p:pic>
          <p:nvPicPr>
            <p:cNvPr id="7" name="Google Shape;171;p26">
              <a:extLst>
                <a:ext uri="{FF2B5EF4-FFF2-40B4-BE49-F238E27FC236}">
                  <a16:creationId xmlns:a16="http://schemas.microsoft.com/office/drawing/2014/main" id="{368D1B05-03C3-18AC-90F5-4C33FB37B9EE}"/>
                </a:ext>
              </a:extLst>
            </p:cNvPr>
            <p:cNvPicPr preferRelativeResize="0"/>
            <p:nvPr/>
          </p:nvPicPr>
          <p:blipFill rotWithShape="1">
            <a:blip r:embed="rId3">
              <a:alphaModFix/>
            </a:blip>
            <a:srcRect b="17634"/>
            <a:stretch/>
          </p:blipFill>
          <p:spPr>
            <a:xfrm>
              <a:off x="9073400" y="2489550"/>
              <a:ext cx="1884000" cy="1898500"/>
            </a:xfrm>
            <a:prstGeom prst="rect">
              <a:avLst/>
            </a:prstGeom>
            <a:noFill/>
            <a:ln>
              <a:noFill/>
            </a:ln>
          </p:spPr>
        </p:pic>
      </p:grpSp>
      <p:sp>
        <p:nvSpPr>
          <p:cNvPr id="11" name="TextBox 10">
            <a:extLst>
              <a:ext uri="{FF2B5EF4-FFF2-40B4-BE49-F238E27FC236}">
                <a16:creationId xmlns:a16="http://schemas.microsoft.com/office/drawing/2014/main" id="{DB2FE5E5-8245-260A-2485-F84BF9028813}"/>
              </a:ext>
            </a:extLst>
          </p:cNvPr>
          <p:cNvSpPr txBox="1"/>
          <p:nvPr/>
        </p:nvSpPr>
        <p:spPr>
          <a:xfrm>
            <a:off x="2068610" y="67733"/>
            <a:ext cx="7989790" cy="584775"/>
          </a:xfrm>
          <a:prstGeom prst="rect">
            <a:avLst/>
          </a:prstGeom>
          <a:noFill/>
        </p:spPr>
        <p:txBody>
          <a:bodyPr wrap="square">
            <a:spAutoFit/>
          </a:bodyPr>
          <a:lstStyle/>
          <a:p>
            <a:pPr algn="ctr">
              <a:spcBef>
                <a:spcPct val="0"/>
              </a:spcBef>
              <a:defRPr/>
            </a:pPr>
            <a:r>
              <a:rPr lang="en-US" sz="3200" b="1" dirty="0">
                <a:solidFill>
                  <a:srgbClr val="002060"/>
                </a:solidFill>
                <a:latin typeface="Calibri"/>
              </a:rPr>
              <a:t>Screening using multi-pronged strategies</a:t>
            </a:r>
            <a:endParaRPr lang="en-IN" sz="3200" b="1" dirty="0">
              <a:solidFill>
                <a:srgbClr val="002060"/>
              </a:solidFill>
              <a:latin typeface="Calibri"/>
            </a:endParaRPr>
          </a:p>
        </p:txBody>
      </p:sp>
      <p:sp>
        <p:nvSpPr>
          <p:cNvPr id="8" name="TextBox 7">
            <a:extLst>
              <a:ext uri="{FF2B5EF4-FFF2-40B4-BE49-F238E27FC236}">
                <a16:creationId xmlns:a16="http://schemas.microsoft.com/office/drawing/2014/main" id="{0074ED39-AEAA-C992-28CC-9A345867F91B}"/>
              </a:ext>
            </a:extLst>
          </p:cNvPr>
          <p:cNvSpPr txBox="1"/>
          <p:nvPr/>
        </p:nvSpPr>
        <p:spPr>
          <a:xfrm rot="17699230">
            <a:off x="5090036" y="3444041"/>
            <a:ext cx="1295396" cy="276999"/>
          </a:xfrm>
          <a:prstGeom prst="rect">
            <a:avLst/>
          </a:prstGeom>
          <a:noFill/>
        </p:spPr>
        <p:txBody>
          <a:bodyPr wrap="square">
            <a:spAutoFit/>
          </a:bodyPr>
          <a:lstStyle/>
          <a:p>
            <a:pPr algn="ctr">
              <a:defRPr/>
            </a:pPr>
            <a:r>
              <a:rPr lang="en-US" sz="1200" b="1" dirty="0">
                <a:solidFill>
                  <a:srgbClr val="002060"/>
                </a:solidFill>
                <a:latin typeface="Calibri"/>
              </a:rPr>
              <a:t>Chhattisgarh</a:t>
            </a:r>
          </a:p>
        </p:txBody>
      </p:sp>
      <p:sp>
        <p:nvSpPr>
          <p:cNvPr id="9" name="TextBox 8">
            <a:extLst>
              <a:ext uri="{FF2B5EF4-FFF2-40B4-BE49-F238E27FC236}">
                <a16:creationId xmlns:a16="http://schemas.microsoft.com/office/drawing/2014/main" id="{2B2C7BE8-36FE-102B-84B2-FE558FB91622}"/>
              </a:ext>
            </a:extLst>
          </p:cNvPr>
          <p:cNvSpPr txBox="1"/>
          <p:nvPr/>
        </p:nvSpPr>
        <p:spPr>
          <a:xfrm>
            <a:off x="4343400" y="3544281"/>
            <a:ext cx="1295396" cy="276999"/>
          </a:xfrm>
          <a:prstGeom prst="rect">
            <a:avLst/>
          </a:prstGeom>
          <a:noFill/>
        </p:spPr>
        <p:txBody>
          <a:bodyPr wrap="square">
            <a:spAutoFit/>
          </a:bodyPr>
          <a:lstStyle/>
          <a:p>
            <a:pPr algn="ctr">
              <a:defRPr/>
            </a:pPr>
            <a:r>
              <a:rPr lang="en-US" sz="1200" b="1" dirty="0">
                <a:solidFill>
                  <a:srgbClr val="002060"/>
                </a:solidFill>
                <a:latin typeface="Calibri"/>
              </a:rPr>
              <a:t>Maharashtra</a:t>
            </a:r>
          </a:p>
        </p:txBody>
      </p:sp>
      <p:sp>
        <p:nvSpPr>
          <p:cNvPr id="10" name="TextBox 9">
            <a:extLst>
              <a:ext uri="{FF2B5EF4-FFF2-40B4-BE49-F238E27FC236}">
                <a16:creationId xmlns:a16="http://schemas.microsoft.com/office/drawing/2014/main" id="{AA21BC51-7F9B-B118-BDD2-CE8A9B2B8138}"/>
              </a:ext>
            </a:extLst>
          </p:cNvPr>
          <p:cNvSpPr txBox="1"/>
          <p:nvPr/>
        </p:nvSpPr>
        <p:spPr>
          <a:xfrm>
            <a:off x="4572004" y="3135480"/>
            <a:ext cx="1295396" cy="276999"/>
          </a:xfrm>
          <a:prstGeom prst="rect">
            <a:avLst/>
          </a:prstGeom>
          <a:noFill/>
        </p:spPr>
        <p:txBody>
          <a:bodyPr wrap="square">
            <a:spAutoFit/>
          </a:bodyPr>
          <a:lstStyle/>
          <a:p>
            <a:pPr algn="ctr">
              <a:defRPr/>
            </a:pPr>
            <a:r>
              <a:rPr lang="en-US" sz="1200" b="1" dirty="0">
                <a:solidFill>
                  <a:srgbClr val="002060"/>
                </a:solidFill>
                <a:latin typeface="Calibri"/>
              </a:rPr>
              <a:t>Madhya Pradesh</a:t>
            </a:r>
          </a:p>
        </p:txBody>
      </p:sp>
      <p:sp>
        <p:nvSpPr>
          <p:cNvPr id="12" name="TextBox 11">
            <a:extLst>
              <a:ext uri="{FF2B5EF4-FFF2-40B4-BE49-F238E27FC236}">
                <a16:creationId xmlns:a16="http://schemas.microsoft.com/office/drawing/2014/main" id="{B4E5D23A-05A7-BF49-D6E0-3A1FD8C46CC5}"/>
              </a:ext>
            </a:extLst>
          </p:cNvPr>
          <p:cNvSpPr txBox="1"/>
          <p:nvPr/>
        </p:nvSpPr>
        <p:spPr>
          <a:xfrm>
            <a:off x="3917091" y="2604922"/>
            <a:ext cx="1295396" cy="276999"/>
          </a:xfrm>
          <a:prstGeom prst="rect">
            <a:avLst/>
          </a:prstGeom>
          <a:noFill/>
        </p:spPr>
        <p:txBody>
          <a:bodyPr wrap="square">
            <a:spAutoFit/>
          </a:bodyPr>
          <a:lstStyle/>
          <a:p>
            <a:pPr algn="ctr">
              <a:defRPr/>
            </a:pPr>
            <a:r>
              <a:rPr lang="en-US" sz="1200" b="1" dirty="0">
                <a:solidFill>
                  <a:srgbClr val="002060"/>
                </a:solidFill>
                <a:latin typeface="Calibri"/>
              </a:rPr>
              <a:t>Rajasthan</a:t>
            </a:r>
          </a:p>
        </p:txBody>
      </p:sp>
      <p:sp>
        <p:nvSpPr>
          <p:cNvPr id="3" name="TextBox 2">
            <a:extLst>
              <a:ext uri="{FF2B5EF4-FFF2-40B4-BE49-F238E27FC236}">
                <a16:creationId xmlns:a16="http://schemas.microsoft.com/office/drawing/2014/main" id="{46DB4687-8CFF-E530-BF89-2215CAE54B5C}"/>
              </a:ext>
            </a:extLst>
          </p:cNvPr>
          <p:cNvSpPr txBox="1"/>
          <p:nvPr/>
        </p:nvSpPr>
        <p:spPr>
          <a:xfrm>
            <a:off x="6401736" y="5547068"/>
            <a:ext cx="3154774" cy="1015663"/>
          </a:xfrm>
          <a:prstGeom prst="rect">
            <a:avLst/>
          </a:prstGeom>
          <a:noFill/>
        </p:spPr>
        <p:txBody>
          <a:bodyPr wrap="none" rtlCol="0">
            <a:spAutoFit/>
          </a:bodyPr>
          <a:lstStyle/>
          <a:p>
            <a:pPr>
              <a:defRPr/>
            </a:pPr>
            <a:r>
              <a:rPr lang="en-IN" sz="2000" b="1" dirty="0">
                <a:solidFill>
                  <a:srgbClr val="002060"/>
                </a:solidFill>
                <a:latin typeface="Calibri"/>
              </a:rPr>
              <a:t>Overall frequency - ~9 - 10%</a:t>
            </a:r>
          </a:p>
          <a:p>
            <a:pPr>
              <a:defRPr/>
            </a:pPr>
            <a:r>
              <a:rPr lang="en-IN" sz="2000" b="1" dirty="0">
                <a:solidFill>
                  <a:srgbClr val="7030A0"/>
                </a:solidFill>
                <a:latin typeface="Calibri"/>
              </a:rPr>
              <a:t>Carriers - ~8% - 9%</a:t>
            </a:r>
          </a:p>
          <a:p>
            <a:pPr>
              <a:defRPr/>
            </a:pPr>
            <a:r>
              <a:rPr lang="en-IN" sz="2000" b="1" dirty="0">
                <a:solidFill>
                  <a:srgbClr val="002060"/>
                </a:solidFill>
                <a:latin typeface="Calibri"/>
              </a:rPr>
              <a:t>Patients - ~0.9% - 1.0%</a:t>
            </a:r>
          </a:p>
        </p:txBody>
      </p:sp>
    </p:spTree>
    <p:extLst>
      <p:ext uri="{BB962C8B-B14F-4D97-AF65-F5344CB8AC3E}">
        <p14:creationId xmlns:p14="http://schemas.microsoft.com/office/powerpoint/2010/main" val="321050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2AD3D-510B-CF11-9754-03B52ED6FA9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113E9B1-D4BE-1A4D-A878-BDF98DCA4A03}"/>
              </a:ext>
            </a:extLst>
          </p:cNvPr>
          <p:cNvPicPr>
            <a:picLocks noChangeAspect="1"/>
          </p:cNvPicPr>
          <p:nvPr/>
        </p:nvPicPr>
        <p:blipFill>
          <a:blip r:embed="rId2"/>
          <a:srcRect b="57543"/>
          <a:stretch/>
        </p:blipFill>
        <p:spPr>
          <a:xfrm>
            <a:off x="0" y="1105383"/>
            <a:ext cx="7414107" cy="3775899"/>
          </a:xfrm>
          <a:prstGeom prst="rect">
            <a:avLst/>
          </a:prstGeom>
        </p:spPr>
      </p:pic>
      <p:pic>
        <p:nvPicPr>
          <p:cNvPr id="9" name="Picture 8">
            <a:extLst>
              <a:ext uri="{FF2B5EF4-FFF2-40B4-BE49-F238E27FC236}">
                <a16:creationId xmlns:a16="http://schemas.microsoft.com/office/drawing/2014/main" id="{B86EEA24-68B0-B49E-7599-323E104F265B}"/>
              </a:ext>
            </a:extLst>
          </p:cNvPr>
          <p:cNvPicPr>
            <a:picLocks noChangeAspect="1"/>
          </p:cNvPicPr>
          <p:nvPr/>
        </p:nvPicPr>
        <p:blipFill>
          <a:blip r:embed="rId2"/>
          <a:srcRect t="41815" r="40353"/>
          <a:stretch/>
        </p:blipFill>
        <p:spPr>
          <a:xfrm>
            <a:off x="7482484" y="838815"/>
            <a:ext cx="4867456" cy="5180369"/>
          </a:xfrm>
          <a:prstGeom prst="rect">
            <a:avLst/>
          </a:prstGeom>
        </p:spPr>
      </p:pic>
      <p:sp>
        <p:nvSpPr>
          <p:cNvPr id="10" name="TextBox 9">
            <a:extLst>
              <a:ext uri="{FF2B5EF4-FFF2-40B4-BE49-F238E27FC236}">
                <a16:creationId xmlns:a16="http://schemas.microsoft.com/office/drawing/2014/main" id="{4345082D-E215-6259-9AF4-F9206DEC6B27}"/>
              </a:ext>
            </a:extLst>
          </p:cNvPr>
          <p:cNvSpPr txBox="1"/>
          <p:nvPr/>
        </p:nvSpPr>
        <p:spPr>
          <a:xfrm>
            <a:off x="1502764" y="225104"/>
            <a:ext cx="95372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Traditional Molecular Testing for Sickle Cell Anaemia</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8870FA2-9729-E51D-24AF-33768C97734F}"/>
              </a:ext>
            </a:extLst>
          </p:cNvPr>
          <p:cNvGrpSpPr/>
          <p:nvPr/>
        </p:nvGrpSpPr>
        <p:grpSpPr>
          <a:xfrm>
            <a:off x="3772789" y="2993332"/>
            <a:ext cx="3086546" cy="3582474"/>
            <a:chOff x="3772789" y="2993332"/>
            <a:chExt cx="3086546" cy="3582474"/>
          </a:xfrm>
        </p:grpSpPr>
        <p:pic>
          <p:nvPicPr>
            <p:cNvPr id="11" name="Picture 10">
              <a:extLst>
                <a:ext uri="{FF2B5EF4-FFF2-40B4-BE49-F238E27FC236}">
                  <a16:creationId xmlns:a16="http://schemas.microsoft.com/office/drawing/2014/main" id="{F02B547D-5BBA-330A-B95A-23ED410BE9C7}"/>
                </a:ext>
              </a:extLst>
            </p:cNvPr>
            <p:cNvPicPr>
              <a:picLocks noChangeAspect="1"/>
            </p:cNvPicPr>
            <p:nvPr/>
          </p:nvPicPr>
          <p:blipFill>
            <a:blip r:embed="rId2"/>
            <a:srcRect l="56567" t="41816" b="10400"/>
            <a:stretch/>
          </p:blipFill>
          <p:spPr>
            <a:xfrm>
              <a:off x="3772789" y="2993332"/>
              <a:ext cx="3086546" cy="3178868"/>
            </a:xfrm>
            <a:prstGeom prst="rect">
              <a:avLst/>
            </a:prstGeom>
          </p:spPr>
        </p:pic>
        <p:sp>
          <p:nvSpPr>
            <p:cNvPr id="13" name="TextBox 12">
              <a:extLst>
                <a:ext uri="{FF2B5EF4-FFF2-40B4-BE49-F238E27FC236}">
                  <a16:creationId xmlns:a16="http://schemas.microsoft.com/office/drawing/2014/main" id="{A03C2F47-DF0C-686A-2362-2BF15AF6D0CB}"/>
                </a:ext>
              </a:extLst>
            </p:cNvPr>
            <p:cNvSpPr txBox="1"/>
            <p:nvPr/>
          </p:nvSpPr>
          <p:spPr>
            <a:xfrm>
              <a:off x="4664440" y="6175696"/>
              <a:ext cx="14315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DBS-PCR</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1060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26D29-2C1D-6191-E1BA-9DCA142EC2F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F70C08-85BE-816D-7E53-5A5D9A82D300}"/>
              </a:ext>
            </a:extLst>
          </p:cNvPr>
          <p:cNvPicPr>
            <a:picLocks noChangeAspect="1"/>
          </p:cNvPicPr>
          <p:nvPr/>
        </p:nvPicPr>
        <p:blipFill rotWithShape="1">
          <a:blip r:embed="rId2"/>
          <a:srcRect l="7018" t="18199" r="56613"/>
          <a:stretch/>
        </p:blipFill>
        <p:spPr>
          <a:xfrm>
            <a:off x="300938" y="726489"/>
            <a:ext cx="2627448" cy="3046652"/>
          </a:xfrm>
          <a:prstGeom prst="rect">
            <a:avLst/>
          </a:prstGeom>
        </p:spPr>
      </p:pic>
      <p:pic>
        <p:nvPicPr>
          <p:cNvPr id="5" name="Picture 4">
            <a:extLst>
              <a:ext uri="{FF2B5EF4-FFF2-40B4-BE49-F238E27FC236}">
                <a16:creationId xmlns:a16="http://schemas.microsoft.com/office/drawing/2014/main" id="{5E02ABC4-4914-8F8D-C85F-4477C65570F2}"/>
              </a:ext>
            </a:extLst>
          </p:cNvPr>
          <p:cNvPicPr>
            <a:picLocks noChangeAspect="1"/>
          </p:cNvPicPr>
          <p:nvPr/>
        </p:nvPicPr>
        <p:blipFill rotWithShape="1">
          <a:blip r:embed="rId3"/>
          <a:srcRect l="52950" t="16681" r="11870"/>
          <a:stretch/>
        </p:blipFill>
        <p:spPr>
          <a:xfrm>
            <a:off x="2928386" y="926525"/>
            <a:ext cx="2411332" cy="2846616"/>
          </a:xfrm>
          <a:prstGeom prst="rect">
            <a:avLst/>
          </a:prstGeom>
        </p:spPr>
      </p:pic>
      <p:pic>
        <p:nvPicPr>
          <p:cNvPr id="3" name="Picture 2">
            <a:extLst>
              <a:ext uri="{FF2B5EF4-FFF2-40B4-BE49-F238E27FC236}">
                <a16:creationId xmlns:a16="http://schemas.microsoft.com/office/drawing/2014/main" id="{4FEBED66-2D5F-5139-EB40-32468F118A1B}"/>
              </a:ext>
            </a:extLst>
          </p:cNvPr>
          <p:cNvPicPr>
            <a:picLocks noChangeAspect="1"/>
          </p:cNvPicPr>
          <p:nvPr/>
        </p:nvPicPr>
        <p:blipFill>
          <a:blip r:embed="rId4"/>
          <a:stretch>
            <a:fillRect/>
          </a:stretch>
        </p:blipFill>
        <p:spPr>
          <a:xfrm>
            <a:off x="5772150" y="486003"/>
            <a:ext cx="6257925" cy="3409759"/>
          </a:xfrm>
          <a:prstGeom prst="rect">
            <a:avLst/>
          </a:prstGeom>
        </p:spPr>
      </p:pic>
      <p:sp>
        <p:nvSpPr>
          <p:cNvPr id="4" name="TextBox 3">
            <a:extLst>
              <a:ext uri="{FF2B5EF4-FFF2-40B4-BE49-F238E27FC236}">
                <a16:creationId xmlns:a16="http://schemas.microsoft.com/office/drawing/2014/main" id="{0F50D88D-55E6-84B0-CB8C-A14136132CFB}"/>
              </a:ext>
            </a:extLst>
          </p:cNvPr>
          <p:cNvSpPr txBox="1"/>
          <p:nvPr/>
        </p:nvSpPr>
        <p:spPr>
          <a:xfrm>
            <a:off x="3458294" y="53252"/>
            <a:ext cx="46514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7030A0"/>
                </a:solidFill>
                <a:effectLst/>
                <a:uLnTx/>
                <a:uFillTx/>
                <a:latin typeface="Calibri" panose="020F0502020204030204"/>
                <a:ea typeface="+mn-ea"/>
                <a:cs typeface="+mn-cs"/>
              </a:rPr>
              <a:t>Workflow of WB/DBS-PCR</a:t>
            </a:r>
          </a:p>
        </p:txBody>
      </p:sp>
      <p:pic>
        <p:nvPicPr>
          <p:cNvPr id="9" name="Picture 8">
            <a:extLst>
              <a:ext uri="{FF2B5EF4-FFF2-40B4-BE49-F238E27FC236}">
                <a16:creationId xmlns:a16="http://schemas.microsoft.com/office/drawing/2014/main" id="{EFA4F422-D3C9-ADE2-EBB7-22A1492038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893" t="4675" r="716" b="7480"/>
          <a:stretch/>
        </p:blipFill>
        <p:spPr>
          <a:xfrm>
            <a:off x="325294" y="4053744"/>
            <a:ext cx="4792143" cy="2569934"/>
          </a:xfrm>
          <a:prstGeom prst="rect">
            <a:avLst/>
          </a:prstGeom>
          <a:ln>
            <a:solidFill>
              <a:schemeClr val="accent2">
                <a:lumMod val="75000"/>
              </a:schemeClr>
            </a:solidFill>
          </a:ln>
        </p:spPr>
      </p:pic>
      <p:sp>
        <p:nvSpPr>
          <p:cNvPr id="7" name="TextBox 6">
            <a:extLst>
              <a:ext uri="{FF2B5EF4-FFF2-40B4-BE49-F238E27FC236}">
                <a16:creationId xmlns:a16="http://schemas.microsoft.com/office/drawing/2014/main" id="{0741CD17-208F-B3E3-D74C-C3B2541CAF0F}"/>
              </a:ext>
            </a:extLst>
          </p:cNvPr>
          <p:cNvSpPr txBox="1"/>
          <p:nvPr/>
        </p:nvSpPr>
        <p:spPr>
          <a:xfrm>
            <a:off x="5243332" y="4053744"/>
            <a:ext cx="6786744" cy="2569934"/>
          </a:xfrm>
          <a:prstGeom prst="rect">
            <a:avLst/>
          </a:prstGeom>
          <a:noFill/>
          <a:ln>
            <a:solidFill>
              <a:schemeClr val="accent6">
                <a:lumMod val="75000"/>
              </a:schemeClr>
            </a:solidFill>
          </a:ln>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2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Using unprocessed whole blood/dried blood spot</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a:ea typeface="+mn-ea"/>
                <a:cs typeface="+mn-cs"/>
              </a:rPr>
              <a:t>Number of samples screened-10753</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7030A0"/>
                </a:solidFill>
                <a:effectLst/>
                <a:uLnTx/>
                <a:uFillTx/>
                <a:latin typeface="Calibri"/>
                <a:ea typeface="+mn-ea"/>
                <a:cs typeface="+mn-cs"/>
              </a:rPr>
              <a:t>Successful - 10650 99.1% success)</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a:ea typeface="+mn-ea"/>
                <a:cs typeface="+mn-cs"/>
              </a:rPr>
              <a:t>Failed - 103 (0.9% failure rate)</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a:ea typeface="+mn-ea"/>
                <a:cs typeface="+mn-cs"/>
              </a:rPr>
              <a:t>Concordance – 99.6%</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High specificity (100%) and sensitivity (99.6%) with HPLC and Sanger </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Sequencing</a:t>
            </a:r>
          </a:p>
        </p:txBody>
      </p:sp>
      <p:grpSp>
        <p:nvGrpSpPr>
          <p:cNvPr id="11" name="Group 10">
            <a:extLst>
              <a:ext uri="{FF2B5EF4-FFF2-40B4-BE49-F238E27FC236}">
                <a16:creationId xmlns:a16="http://schemas.microsoft.com/office/drawing/2014/main" id="{62530E65-0FA2-DF01-22D5-2A50C93270BB}"/>
              </a:ext>
            </a:extLst>
          </p:cNvPr>
          <p:cNvGrpSpPr/>
          <p:nvPr/>
        </p:nvGrpSpPr>
        <p:grpSpPr>
          <a:xfrm>
            <a:off x="8094639" y="2612206"/>
            <a:ext cx="2722880" cy="1033540"/>
            <a:chOff x="28326080" y="21747018"/>
            <a:chExt cx="2722880" cy="1033540"/>
          </a:xfrm>
        </p:grpSpPr>
        <p:pic>
          <p:nvPicPr>
            <p:cNvPr id="12" name="Picture 11" descr="IMG20230313165746.jpg">
              <a:extLst>
                <a:ext uri="{FF2B5EF4-FFF2-40B4-BE49-F238E27FC236}">
                  <a16:creationId xmlns:a16="http://schemas.microsoft.com/office/drawing/2014/main" id="{27FA73C2-AADC-AE83-A4C0-8C54D024C507}"/>
                </a:ext>
              </a:extLst>
            </p:cNvPr>
            <p:cNvPicPr>
              <a:picLocks noChangeAspect="1"/>
            </p:cNvPicPr>
            <p:nvPr/>
          </p:nvPicPr>
          <p:blipFill rotWithShape="1">
            <a:blip r:embed="rId7" cstate="print"/>
            <a:srcRect l="17131" t="53901" r="16534" b="26946"/>
            <a:stretch/>
          </p:blipFill>
          <p:spPr>
            <a:xfrm>
              <a:off x="28326080" y="21747018"/>
              <a:ext cx="2722880" cy="1033540"/>
            </a:xfrm>
            <a:prstGeom prst="rect">
              <a:avLst/>
            </a:prstGeom>
          </p:spPr>
        </p:pic>
        <p:sp>
          <p:nvSpPr>
            <p:cNvPr id="13" name="TextBox 12">
              <a:extLst>
                <a:ext uri="{FF2B5EF4-FFF2-40B4-BE49-F238E27FC236}">
                  <a16:creationId xmlns:a16="http://schemas.microsoft.com/office/drawing/2014/main" id="{FF84EB84-464F-DEF8-CA54-E01BA9ECDD2B}"/>
                </a:ext>
              </a:extLst>
            </p:cNvPr>
            <p:cNvSpPr txBox="1"/>
            <p:nvPr/>
          </p:nvSpPr>
          <p:spPr>
            <a:xfrm>
              <a:off x="28456680" y="21928221"/>
              <a:ext cx="51309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Hb SS</a:t>
              </a:r>
            </a:p>
          </p:txBody>
        </p:sp>
      </p:grpSp>
      <p:pic>
        <p:nvPicPr>
          <p:cNvPr id="14" name="Picture 13">
            <a:extLst>
              <a:ext uri="{FF2B5EF4-FFF2-40B4-BE49-F238E27FC236}">
                <a16:creationId xmlns:a16="http://schemas.microsoft.com/office/drawing/2014/main" id="{C6B4A116-4247-E904-DC14-88D12287FAC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2031" t="8547" r="57500" b="55478"/>
          <a:stretch/>
        </p:blipFill>
        <p:spPr>
          <a:xfrm>
            <a:off x="309283" y="4049823"/>
            <a:ext cx="4813026" cy="2569934"/>
          </a:xfrm>
          <a:prstGeom prst="rect">
            <a:avLst/>
          </a:prstGeom>
          <a:ln>
            <a:solidFill>
              <a:schemeClr val="accent2">
                <a:lumMod val="75000"/>
              </a:schemeClr>
            </a:solidFill>
          </a:ln>
        </p:spPr>
      </p:pic>
    </p:spTree>
    <p:extLst>
      <p:ext uri="{BB962C8B-B14F-4D97-AF65-F5344CB8AC3E}">
        <p14:creationId xmlns:p14="http://schemas.microsoft.com/office/powerpoint/2010/main" val="21730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EF4C6A-792D-3E8F-504A-F960C7E5BA14}"/>
              </a:ext>
            </a:extLst>
          </p:cNvPr>
          <p:cNvSpPr txBox="1"/>
          <p:nvPr/>
        </p:nvSpPr>
        <p:spPr>
          <a:xfrm>
            <a:off x="1845366" y="1345832"/>
            <a:ext cx="8501268" cy="723275"/>
          </a:xfrm>
          <a:prstGeom prst="rect">
            <a:avLst/>
          </a:prstGeom>
          <a:noFill/>
          <a:ln>
            <a:solidFill>
              <a:schemeClr val="accent6">
                <a:lumMod val="75000"/>
              </a:schemeClr>
            </a:solidFill>
          </a:ln>
        </p:spPr>
        <p:txBody>
          <a:bodyPr wrap="square">
            <a:spAutoFit/>
          </a:bodyPr>
          <a:lstStyle/>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Arial" panose="020B0604020202020204" pitchFamily="34" charset="0"/>
              </a:rPr>
              <a:t>Using unprocessed whole blood/dried blood spot</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High specificity and sensitivity with HPLC and Sanger Sequencing</a:t>
            </a:r>
          </a:p>
        </p:txBody>
      </p:sp>
      <p:sp>
        <p:nvSpPr>
          <p:cNvPr id="10" name="Title 1">
            <a:extLst>
              <a:ext uri="{FF2B5EF4-FFF2-40B4-BE49-F238E27FC236}">
                <a16:creationId xmlns:a16="http://schemas.microsoft.com/office/drawing/2014/main" id="{9DA3825E-A2A0-E48D-561A-7EA89BCF7D82}"/>
              </a:ext>
            </a:extLst>
          </p:cNvPr>
          <p:cNvSpPr txBox="1">
            <a:spLocks/>
          </p:cNvSpPr>
          <p:nvPr/>
        </p:nvSpPr>
        <p:spPr bwMode="auto">
          <a:xfrm>
            <a:off x="1810278" y="31596"/>
            <a:ext cx="8705322" cy="111347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angal" panose="02040503050203030202" pitchFamily="18" charset="0"/>
              </a:rPr>
              <a:t>DNA-based </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Calibri" panose="020F0502020204030204" pitchFamily="34" charset="0"/>
                <a:cs typeface="Mangal" panose="02040503050203030202" pitchFamily="18" charset="0"/>
              </a:rPr>
              <a:t>ASSURED</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angal" panose="02040503050203030202" pitchFamily="18" charset="0"/>
              </a:rPr>
              <a:t> test for SCA screening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A</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ffordable,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S</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ensitive,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S</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pecific,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U</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ser-friendly,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R</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apid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and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R</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obust,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E</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quipment-free, </a:t>
            </a: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D</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mn-cs"/>
              </a:rPr>
              <a:t>eliverable)</a:t>
            </a:r>
            <a:r>
              <a:rPr kumimoji="0" lang="en-IN" sz="1800" b="1" i="0" u="none" strike="noStrike" kern="1200" cap="none" spc="0" normalizeH="0" baseline="0" noProof="0" dirty="0">
                <a:ln>
                  <a:noFill/>
                </a:ln>
                <a:solidFill>
                  <a:srgbClr val="002060"/>
                </a:solidFill>
                <a:effectLst/>
                <a:uLnTx/>
                <a:uFillTx/>
                <a:latin typeface="Calibri"/>
                <a:ea typeface="+mn-ea"/>
                <a:cs typeface="+mn-cs"/>
              </a:rPr>
              <a:t> </a:t>
            </a:r>
            <a:endParaRPr kumimoji="0" lang="en-IN" sz="1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angal" panose="02040503050203030202" pitchFamily="18" charset="0"/>
            </a:endParaRPr>
          </a:p>
        </p:txBody>
      </p:sp>
      <p:grpSp>
        <p:nvGrpSpPr>
          <p:cNvPr id="2" name="Group 1">
            <a:extLst>
              <a:ext uri="{FF2B5EF4-FFF2-40B4-BE49-F238E27FC236}">
                <a16:creationId xmlns:a16="http://schemas.microsoft.com/office/drawing/2014/main" id="{61E4B957-46D9-B29E-0B43-AA756D654892}"/>
              </a:ext>
            </a:extLst>
          </p:cNvPr>
          <p:cNvGrpSpPr/>
          <p:nvPr/>
        </p:nvGrpSpPr>
        <p:grpSpPr>
          <a:xfrm>
            <a:off x="2150533" y="2371471"/>
            <a:ext cx="7467599" cy="3859996"/>
            <a:chOff x="524105" y="451622"/>
            <a:chExt cx="3984706" cy="2525754"/>
          </a:xfrm>
        </p:grpSpPr>
        <p:pic>
          <p:nvPicPr>
            <p:cNvPr id="3" name="Picture 2">
              <a:extLst>
                <a:ext uri="{FF2B5EF4-FFF2-40B4-BE49-F238E27FC236}">
                  <a16:creationId xmlns:a16="http://schemas.microsoft.com/office/drawing/2014/main" id="{DECDC605-CD02-53C7-AFD1-A50D35C9EBA4}"/>
                </a:ext>
              </a:extLst>
            </p:cNvPr>
            <p:cNvPicPr>
              <a:picLocks noChangeAspect="1"/>
            </p:cNvPicPr>
            <p:nvPr/>
          </p:nvPicPr>
          <p:blipFill rotWithShape="1">
            <a:blip r:embed="rId2">
              <a:extLst>
                <a:ext uri="{28A0092B-C50C-407E-A947-70E740481C1C}">
                  <a14:useLocalDpi xmlns:a14="http://schemas.microsoft.com/office/drawing/2010/main" val="0"/>
                </a:ext>
              </a:extLst>
            </a:blip>
            <a:srcRect l="12264" t="5691" r="5513" b="82520"/>
            <a:stretch/>
          </p:blipFill>
          <p:spPr>
            <a:xfrm>
              <a:off x="524105" y="451622"/>
              <a:ext cx="3984706" cy="808464"/>
            </a:xfrm>
            <a:prstGeom prst="rect">
              <a:avLst/>
            </a:prstGeom>
          </p:spPr>
        </p:pic>
        <p:pic>
          <p:nvPicPr>
            <p:cNvPr id="4" name="Picture 3">
              <a:extLst>
                <a:ext uri="{FF2B5EF4-FFF2-40B4-BE49-F238E27FC236}">
                  <a16:creationId xmlns:a16="http://schemas.microsoft.com/office/drawing/2014/main" id="{DFFFACE5-59E4-B843-152A-BAE710D36F49}"/>
                </a:ext>
              </a:extLst>
            </p:cNvPr>
            <p:cNvPicPr>
              <a:picLocks noChangeAspect="1"/>
            </p:cNvPicPr>
            <p:nvPr/>
          </p:nvPicPr>
          <p:blipFill rotWithShape="1">
            <a:blip r:embed="rId2">
              <a:extLst>
                <a:ext uri="{28A0092B-C50C-407E-A947-70E740481C1C}">
                  <a14:useLocalDpi xmlns:a14="http://schemas.microsoft.com/office/drawing/2010/main" val="0"/>
                </a:ext>
              </a:extLst>
            </a:blip>
            <a:srcRect l="12263" t="85474" r="5514" b="8347"/>
            <a:stretch/>
          </p:blipFill>
          <p:spPr>
            <a:xfrm>
              <a:off x="524107" y="2553631"/>
              <a:ext cx="3984704" cy="423745"/>
            </a:xfrm>
            <a:prstGeom prst="rect">
              <a:avLst/>
            </a:prstGeom>
          </p:spPr>
        </p:pic>
        <p:pic>
          <p:nvPicPr>
            <p:cNvPr id="5" name="Picture 4">
              <a:extLst>
                <a:ext uri="{FF2B5EF4-FFF2-40B4-BE49-F238E27FC236}">
                  <a16:creationId xmlns:a16="http://schemas.microsoft.com/office/drawing/2014/main" id="{BEFEC61A-84FB-124E-CCD2-AC78DA53F4A6}"/>
                </a:ext>
              </a:extLst>
            </p:cNvPr>
            <p:cNvPicPr>
              <a:picLocks noChangeAspect="1"/>
            </p:cNvPicPr>
            <p:nvPr/>
          </p:nvPicPr>
          <p:blipFill rotWithShape="1">
            <a:blip r:embed="rId2">
              <a:extLst>
                <a:ext uri="{28A0092B-C50C-407E-A947-70E740481C1C}">
                  <a14:useLocalDpi xmlns:a14="http://schemas.microsoft.com/office/drawing/2010/main" val="0"/>
                </a:ext>
              </a:extLst>
            </a:blip>
            <a:srcRect l="12264" t="34038" r="5513" b="47588"/>
            <a:stretch/>
          </p:blipFill>
          <p:spPr>
            <a:xfrm>
              <a:off x="524105" y="1271239"/>
              <a:ext cx="3984705" cy="1260088"/>
            </a:xfrm>
            <a:prstGeom prst="rect">
              <a:avLst/>
            </a:prstGeom>
          </p:spPr>
        </p:pic>
      </p:grpSp>
      <p:grpSp>
        <p:nvGrpSpPr>
          <p:cNvPr id="11" name="Group 10">
            <a:extLst>
              <a:ext uri="{FF2B5EF4-FFF2-40B4-BE49-F238E27FC236}">
                <a16:creationId xmlns:a16="http://schemas.microsoft.com/office/drawing/2014/main" id="{D6AE8E0B-1C0D-A66B-FEEF-15FEAFAAA471}"/>
              </a:ext>
            </a:extLst>
          </p:cNvPr>
          <p:cNvGrpSpPr/>
          <p:nvPr/>
        </p:nvGrpSpPr>
        <p:grpSpPr>
          <a:xfrm>
            <a:off x="228599" y="247590"/>
            <a:ext cx="626692" cy="609600"/>
            <a:chOff x="8915400" y="2358913"/>
            <a:chExt cx="2140200" cy="2140200"/>
          </a:xfrm>
        </p:grpSpPr>
        <p:sp>
          <p:nvSpPr>
            <p:cNvPr id="13" name="Google Shape;170;p26">
              <a:extLst>
                <a:ext uri="{FF2B5EF4-FFF2-40B4-BE49-F238E27FC236}">
                  <a16:creationId xmlns:a16="http://schemas.microsoft.com/office/drawing/2014/main" id="{8926A2EB-70B0-777B-F801-D0D91D58F4AE}"/>
                </a:ext>
              </a:extLst>
            </p:cNvPr>
            <p:cNvSpPr/>
            <p:nvPr/>
          </p:nvSpPr>
          <p:spPr>
            <a:xfrm>
              <a:off x="8915400" y="2358913"/>
              <a:ext cx="2140200" cy="2140200"/>
            </a:xfrm>
            <a:prstGeom prst="ellipse">
              <a:avLst/>
            </a:prstGeom>
            <a:solidFill>
              <a:srgbClr val="FFFFFF"/>
            </a:solidFill>
            <a:ln w="22225" cap="flat" cmpd="sng">
              <a:solidFill>
                <a:srgbClr val="F6B26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ct val="0"/>
                </a:spcBef>
                <a:spcAft>
                  <a:spcPct val="0"/>
                </a:spcAft>
                <a:buClr>
                  <a:srgbClr val="FFFFFF"/>
                </a:buClr>
                <a:buSzPts val="1800"/>
                <a:buFontTx/>
                <a:buNone/>
                <a:tabLst/>
                <a:defRPr/>
              </a:pPr>
              <a:endParaRPr kumimoji="0" sz="1800" b="0" i="0" u="none" strike="noStrike" kern="0" cap="none" spc="0" normalizeH="0" baseline="0" noProof="0">
                <a:ln>
                  <a:noFill/>
                </a:ln>
                <a:solidFill>
                  <a:srgbClr val="FFFFFF"/>
                </a:solidFill>
                <a:effectLst/>
                <a:uLnTx/>
                <a:uFillTx/>
                <a:latin typeface="Arial" panose="020B0604020202020204" pitchFamily="34" charset="0"/>
                <a:ea typeface="Calibri"/>
                <a:cs typeface="Calibri"/>
                <a:sym typeface="Calibri"/>
              </a:endParaRPr>
            </a:p>
          </p:txBody>
        </p:sp>
        <p:pic>
          <p:nvPicPr>
            <p:cNvPr id="15" name="Google Shape;171;p26">
              <a:extLst>
                <a:ext uri="{FF2B5EF4-FFF2-40B4-BE49-F238E27FC236}">
                  <a16:creationId xmlns:a16="http://schemas.microsoft.com/office/drawing/2014/main" id="{247B8DEA-00CA-CD17-73E3-0DC461FB0C25}"/>
                </a:ext>
              </a:extLst>
            </p:cNvPr>
            <p:cNvPicPr preferRelativeResize="0"/>
            <p:nvPr/>
          </p:nvPicPr>
          <p:blipFill rotWithShape="1">
            <a:blip r:embed="rId3">
              <a:alphaModFix/>
            </a:blip>
            <a:srcRect b="17634"/>
            <a:stretch/>
          </p:blipFill>
          <p:spPr>
            <a:xfrm>
              <a:off x="9073400" y="2489550"/>
              <a:ext cx="1884000" cy="1898500"/>
            </a:xfrm>
            <a:prstGeom prst="rect">
              <a:avLst/>
            </a:prstGeom>
            <a:noFill/>
            <a:ln>
              <a:noFill/>
            </a:ln>
          </p:spPr>
        </p:pic>
      </p:grpSp>
    </p:spTree>
    <p:extLst>
      <p:ext uri="{BB962C8B-B14F-4D97-AF65-F5344CB8AC3E}">
        <p14:creationId xmlns:p14="http://schemas.microsoft.com/office/powerpoint/2010/main" val="3967259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0BD60E-FAA0-61BD-72F4-44004D44F22D}"/>
              </a:ext>
            </a:extLst>
          </p:cNvPr>
          <p:cNvPicPr>
            <a:picLocks noChangeAspect="1"/>
          </p:cNvPicPr>
          <p:nvPr/>
        </p:nvPicPr>
        <p:blipFill rotWithShape="1">
          <a:blip r:embed="rId2"/>
          <a:srcRect l="8551" t="6272" r="5278" b="8182"/>
          <a:stretch/>
        </p:blipFill>
        <p:spPr>
          <a:xfrm>
            <a:off x="609601" y="684492"/>
            <a:ext cx="4998562" cy="6051213"/>
          </a:xfrm>
          <a:prstGeom prst="rect">
            <a:avLst/>
          </a:prstGeom>
        </p:spPr>
      </p:pic>
      <p:sp>
        <p:nvSpPr>
          <p:cNvPr id="8" name="TextBox 7">
            <a:extLst>
              <a:ext uri="{FF2B5EF4-FFF2-40B4-BE49-F238E27FC236}">
                <a16:creationId xmlns:a16="http://schemas.microsoft.com/office/drawing/2014/main" id="{61479966-84A7-DD0E-A10A-B455FCDA709F}"/>
              </a:ext>
            </a:extLst>
          </p:cNvPr>
          <p:cNvSpPr txBox="1"/>
          <p:nvPr/>
        </p:nvSpPr>
        <p:spPr>
          <a:xfrm>
            <a:off x="3509141" y="84665"/>
            <a:ext cx="58725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Approval from ICMR &amp; MOH&amp;FW</a:t>
            </a:r>
          </a:p>
        </p:txBody>
      </p:sp>
      <p:sp>
        <p:nvSpPr>
          <p:cNvPr id="10" name="Rectangle 9">
            <a:extLst>
              <a:ext uri="{FF2B5EF4-FFF2-40B4-BE49-F238E27FC236}">
                <a16:creationId xmlns:a16="http://schemas.microsoft.com/office/drawing/2014/main" id="{7E533666-17F8-A02C-2AD4-D66854B5AE02}"/>
              </a:ext>
            </a:extLst>
          </p:cNvPr>
          <p:cNvSpPr/>
          <p:nvPr/>
        </p:nvSpPr>
        <p:spPr>
          <a:xfrm>
            <a:off x="1446832" y="2833875"/>
            <a:ext cx="798653" cy="1147819"/>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1F6C669-B0D8-76D9-69A8-C81940A0AA9F}"/>
              </a:ext>
            </a:extLst>
          </p:cNvPr>
          <p:cNvSpPr/>
          <p:nvPr/>
        </p:nvSpPr>
        <p:spPr>
          <a:xfrm>
            <a:off x="3833150" y="2833876"/>
            <a:ext cx="1282860" cy="1149744"/>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7630F53C-BEF4-8335-80A6-30B574340594}"/>
              </a:ext>
            </a:extLst>
          </p:cNvPr>
          <p:cNvGrpSpPr/>
          <p:nvPr/>
        </p:nvGrpSpPr>
        <p:grpSpPr>
          <a:xfrm>
            <a:off x="6179059" y="684492"/>
            <a:ext cx="5140982" cy="6052462"/>
            <a:chOff x="6179059" y="684492"/>
            <a:chExt cx="5140982" cy="6052462"/>
          </a:xfrm>
        </p:grpSpPr>
        <p:pic>
          <p:nvPicPr>
            <p:cNvPr id="5" name="Picture 4">
              <a:extLst>
                <a:ext uri="{FF2B5EF4-FFF2-40B4-BE49-F238E27FC236}">
                  <a16:creationId xmlns:a16="http://schemas.microsoft.com/office/drawing/2014/main" id="{93BCD634-8C2A-814B-BCA1-A5601D7974A5}"/>
                </a:ext>
              </a:extLst>
            </p:cNvPr>
            <p:cNvPicPr>
              <a:picLocks noChangeAspect="1"/>
            </p:cNvPicPr>
            <p:nvPr/>
          </p:nvPicPr>
          <p:blipFill rotWithShape="1">
            <a:blip r:embed="rId3"/>
            <a:srcRect l="9183" t="6449" r="8510" b="23189"/>
            <a:stretch/>
          </p:blipFill>
          <p:spPr>
            <a:xfrm>
              <a:off x="6179059" y="684492"/>
              <a:ext cx="5140982" cy="6052462"/>
            </a:xfrm>
            <a:prstGeom prst="rect">
              <a:avLst/>
            </a:prstGeom>
          </p:spPr>
        </p:pic>
        <p:sp>
          <p:nvSpPr>
            <p:cNvPr id="12" name="Rectangle 11">
              <a:extLst>
                <a:ext uri="{FF2B5EF4-FFF2-40B4-BE49-F238E27FC236}">
                  <a16:creationId xmlns:a16="http://schemas.microsoft.com/office/drawing/2014/main" id="{7D65B8B1-FA84-724E-C72D-5363BAEFF398}"/>
                </a:ext>
              </a:extLst>
            </p:cNvPr>
            <p:cNvSpPr/>
            <p:nvPr/>
          </p:nvSpPr>
          <p:spPr>
            <a:xfrm>
              <a:off x="6445394" y="3020992"/>
              <a:ext cx="4573705" cy="150471"/>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9215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sng"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sng"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68227_win32_fixed" id="{17DD1A52-D3DE-4BC7-AB4E-5ED952CBB3F4}" vid="{D8C85220-06A0-4E3D-954C-BC12E2647BFB}"/>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6023</TotalTime>
  <Words>1081</Words>
  <Application>Microsoft Macintosh PowerPoint</Application>
  <PresentationFormat>Widescreen</PresentationFormat>
  <Paragraphs>202</Paragraphs>
  <Slides>21</Slides>
  <Notes>4</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21</vt:i4>
      </vt:variant>
    </vt:vector>
  </HeadingPairs>
  <TitlesOfParts>
    <vt:vector size="36" baseType="lpstr">
      <vt:lpstr>ＭＳ Ｐゴシック</vt:lpstr>
      <vt:lpstr>Arial</vt:lpstr>
      <vt:lpstr>Calibri</vt:lpstr>
      <vt:lpstr>Calibri Light</vt:lpstr>
      <vt:lpstr>Segoe UI</vt:lpstr>
      <vt:lpstr>Times New Roman</vt:lpstr>
      <vt:lpstr>Wingdings</vt:lpstr>
      <vt:lpstr>1_Office Theme</vt:lpstr>
      <vt:lpstr>5_Office Theme</vt:lpstr>
      <vt:lpstr>10_Office Theme</vt:lpstr>
      <vt:lpstr>1_Default Design</vt:lpstr>
      <vt:lpstr>15_Office Theme</vt:lpstr>
      <vt:lpstr>13_Office Theme</vt:lpstr>
      <vt:lpstr>11_Office Theme</vt:lpstr>
      <vt:lpstr>14_Office Theme</vt:lpstr>
      <vt:lpstr> Development of A Molecular Test  for Sickle Cell Anaemia CSIR SCAN - Robust, Rapid and Affordable Test  </vt:lpstr>
      <vt:lpstr>PowerPoint Presentation</vt:lpstr>
      <vt:lpstr>Screening at the schools……. to the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resources slide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Sumit Paliwal</dc:creator>
  <cp:lastModifiedBy>G R Chandak</cp:lastModifiedBy>
  <cp:revision>220</cp:revision>
  <cp:lastPrinted>2024-03-18T06:42:54Z</cp:lastPrinted>
  <dcterms:created xsi:type="dcterms:W3CDTF">2023-03-27T04:51:51Z</dcterms:created>
  <dcterms:modified xsi:type="dcterms:W3CDTF">2024-10-23T03:50:53Z</dcterms:modified>
</cp:coreProperties>
</file>