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6"/>
  </p:notesMasterIdLst>
  <p:sldIdLst>
    <p:sldId id="257" r:id="rId2"/>
    <p:sldId id="303" r:id="rId3"/>
    <p:sldId id="283" r:id="rId4"/>
    <p:sldId id="291" r:id="rId5"/>
    <p:sldId id="284" r:id="rId6"/>
    <p:sldId id="285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94" r:id="rId15"/>
    <p:sldId id="273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281" r:id="rId25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REM Medium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7" roundtripDataSignature="AMtx7mjOug6PJss7uI8SrDxas7vDPvDk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5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366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E40308-E6E6-4354-B682-19D5A63BC554}" type="doc">
      <dgm:prSet loTypeId="urn:microsoft.com/office/officeart/2005/8/layout/cycle4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F267D356-6569-4BE0-A7F6-7E819D4C3948}">
      <dgm:prSet phldrT="[Text]"/>
      <dgm:spPr/>
      <dgm:t>
        <a:bodyPr/>
        <a:lstStyle/>
        <a:p>
          <a:r>
            <a:rPr lang="en-IN" b="1" dirty="0"/>
            <a:t>Medicine</a:t>
          </a:r>
        </a:p>
      </dgm:t>
    </dgm:pt>
    <dgm:pt modelId="{D149C021-349B-4AF5-A13A-18771A168A69}" type="parTrans" cxnId="{D5876819-7415-4CB4-8520-3D5ED44E05F3}">
      <dgm:prSet/>
      <dgm:spPr/>
      <dgm:t>
        <a:bodyPr/>
        <a:lstStyle/>
        <a:p>
          <a:endParaRPr lang="en-IN"/>
        </a:p>
      </dgm:t>
    </dgm:pt>
    <dgm:pt modelId="{7C65D216-F3C0-4104-98BA-BAF33F705267}" type="sibTrans" cxnId="{D5876819-7415-4CB4-8520-3D5ED44E05F3}">
      <dgm:prSet/>
      <dgm:spPr/>
      <dgm:t>
        <a:bodyPr/>
        <a:lstStyle/>
        <a:p>
          <a:endParaRPr lang="en-IN"/>
        </a:p>
      </dgm:t>
    </dgm:pt>
    <dgm:pt modelId="{3C969C0A-B9E0-4BE2-B718-1DDB28F38B81}">
      <dgm:prSet phldrT="[Text]" custT="1"/>
      <dgm:spPr/>
      <dgm:t>
        <a:bodyPr/>
        <a:lstStyle/>
        <a:p>
          <a:r>
            <a:rPr lang="en-US" sz="16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Drug Name</a:t>
          </a:r>
          <a:endParaRPr lang="en-IN" sz="1600" dirty="0"/>
        </a:p>
      </dgm:t>
    </dgm:pt>
    <dgm:pt modelId="{A200EC02-FF91-4F36-B2AC-E4C5917A6456}" type="parTrans" cxnId="{3A7216CE-FCB8-430F-A852-AA69152C5F1F}">
      <dgm:prSet/>
      <dgm:spPr/>
      <dgm:t>
        <a:bodyPr/>
        <a:lstStyle/>
        <a:p>
          <a:endParaRPr lang="en-IN"/>
        </a:p>
      </dgm:t>
    </dgm:pt>
    <dgm:pt modelId="{4741ED9B-2110-4671-9D0E-5141DC706168}" type="sibTrans" cxnId="{3A7216CE-FCB8-430F-A852-AA69152C5F1F}">
      <dgm:prSet/>
      <dgm:spPr/>
      <dgm:t>
        <a:bodyPr/>
        <a:lstStyle/>
        <a:p>
          <a:endParaRPr lang="en-IN"/>
        </a:p>
      </dgm:t>
    </dgm:pt>
    <dgm:pt modelId="{9C2A98A5-C4BF-4510-AABF-7B3A319CD321}">
      <dgm:prSet phldrT="[Text]"/>
      <dgm:spPr/>
      <dgm:t>
        <a:bodyPr/>
        <a:lstStyle/>
        <a:p>
          <a:r>
            <a:rPr lang="en-IN" b="1" dirty="0"/>
            <a:t>Lab Investigation</a:t>
          </a:r>
        </a:p>
      </dgm:t>
    </dgm:pt>
    <dgm:pt modelId="{8167941E-9A17-4458-94D7-02497DBEB270}" type="parTrans" cxnId="{935B4721-79E1-42D4-8BF3-00879756B31D}">
      <dgm:prSet/>
      <dgm:spPr/>
      <dgm:t>
        <a:bodyPr/>
        <a:lstStyle/>
        <a:p>
          <a:endParaRPr lang="en-IN"/>
        </a:p>
      </dgm:t>
    </dgm:pt>
    <dgm:pt modelId="{3638223C-AD91-4981-BD4E-730FF6F3AB7B}" type="sibTrans" cxnId="{935B4721-79E1-42D4-8BF3-00879756B31D}">
      <dgm:prSet/>
      <dgm:spPr/>
      <dgm:t>
        <a:bodyPr/>
        <a:lstStyle/>
        <a:p>
          <a:endParaRPr lang="en-IN"/>
        </a:p>
      </dgm:t>
    </dgm:pt>
    <dgm:pt modelId="{38C7AF0E-9E16-488F-9CC6-BBB7B80136E8}">
      <dgm:prSet phldrT="[Text]" custT="1"/>
      <dgm:spPr/>
      <dgm:t>
        <a:bodyPr/>
        <a:lstStyle/>
        <a:p>
          <a:r>
            <a:rPr lang="en-US" sz="1600" dirty="0"/>
            <a:t>Test</a:t>
          </a:r>
          <a:r>
            <a:rPr lang="en-US" sz="1600" baseline="0" dirty="0"/>
            <a:t> Name</a:t>
          </a:r>
          <a:endParaRPr lang="en-IN" sz="1600" dirty="0"/>
        </a:p>
      </dgm:t>
    </dgm:pt>
    <dgm:pt modelId="{8A6EF893-9096-4899-9954-BEE334154063}" type="parTrans" cxnId="{C3540A91-BAAD-468B-B1B9-CD449C45D477}">
      <dgm:prSet/>
      <dgm:spPr/>
      <dgm:t>
        <a:bodyPr/>
        <a:lstStyle/>
        <a:p>
          <a:endParaRPr lang="en-IN"/>
        </a:p>
      </dgm:t>
    </dgm:pt>
    <dgm:pt modelId="{181A8EEF-9591-4689-AD9A-16908A4C1879}" type="sibTrans" cxnId="{C3540A91-BAAD-468B-B1B9-CD449C45D477}">
      <dgm:prSet/>
      <dgm:spPr/>
      <dgm:t>
        <a:bodyPr/>
        <a:lstStyle/>
        <a:p>
          <a:endParaRPr lang="en-IN"/>
        </a:p>
      </dgm:t>
    </dgm:pt>
    <dgm:pt modelId="{9FC6FF12-7411-413D-AF50-870F6938CFA1}">
      <dgm:prSet phldrT="[Text]"/>
      <dgm:spPr/>
      <dgm:t>
        <a:bodyPr/>
        <a:lstStyle/>
        <a:p>
          <a:r>
            <a:rPr lang="en-IN" b="1" dirty="0"/>
            <a:t>Vaccination</a:t>
          </a:r>
        </a:p>
      </dgm:t>
    </dgm:pt>
    <dgm:pt modelId="{45BAA31D-BAA9-4B4D-8AE1-A31A06A37B7C}" type="parTrans" cxnId="{1ECACF20-403D-4F13-87EE-E16F971D6FB5}">
      <dgm:prSet/>
      <dgm:spPr/>
      <dgm:t>
        <a:bodyPr/>
        <a:lstStyle/>
        <a:p>
          <a:endParaRPr lang="en-IN"/>
        </a:p>
      </dgm:t>
    </dgm:pt>
    <dgm:pt modelId="{5CF7A8AB-2943-46D3-A7E0-DB6DAA675D52}" type="sibTrans" cxnId="{1ECACF20-403D-4F13-87EE-E16F971D6FB5}">
      <dgm:prSet/>
      <dgm:spPr/>
      <dgm:t>
        <a:bodyPr/>
        <a:lstStyle/>
        <a:p>
          <a:endParaRPr lang="en-IN"/>
        </a:p>
      </dgm:t>
    </dgm:pt>
    <dgm:pt modelId="{F4458448-C78C-4A6E-8D67-DBA9E8DF1C4E}">
      <dgm:prSet phldrT="[Text]"/>
      <dgm:spPr/>
      <dgm:t>
        <a:bodyPr/>
        <a:lstStyle/>
        <a:p>
          <a:r>
            <a:rPr lang="en-IN" b="1" dirty="0"/>
            <a:t>Blood Transfusion</a:t>
          </a:r>
        </a:p>
      </dgm:t>
    </dgm:pt>
    <dgm:pt modelId="{9FB2A5DE-596C-4A37-8F90-B28C33F67EFA}" type="parTrans" cxnId="{DB93E225-4812-4C25-83F2-A29B67DEE737}">
      <dgm:prSet/>
      <dgm:spPr/>
      <dgm:t>
        <a:bodyPr/>
        <a:lstStyle/>
        <a:p>
          <a:endParaRPr lang="en-IN"/>
        </a:p>
      </dgm:t>
    </dgm:pt>
    <dgm:pt modelId="{ECC378AA-1D5E-4CE1-9E74-1C1419EC8CB1}" type="sibTrans" cxnId="{DB93E225-4812-4C25-83F2-A29B67DEE737}">
      <dgm:prSet/>
      <dgm:spPr/>
      <dgm:t>
        <a:bodyPr/>
        <a:lstStyle/>
        <a:p>
          <a:endParaRPr lang="en-IN"/>
        </a:p>
      </dgm:t>
    </dgm:pt>
    <dgm:pt modelId="{D37707C5-638E-4625-AC6C-FFFAB41586D1}">
      <dgm:prSet phldrT="[Text]" custT="1"/>
      <dgm:spPr/>
      <dgm:t>
        <a:bodyPr anchor="b"/>
        <a:lstStyle/>
        <a:p>
          <a:r>
            <a:rPr lang="en-US" sz="16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Date</a:t>
          </a:r>
          <a:endParaRPr lang="en-IN" sz="1600" dirty="0"/>
        </a:p>
      </dgm:t>
    </dgm:pt>
    <dgm:pt modelId="{150B9E6D-F388-4E7A-AC74-71101BC9965E}" type="parTrans" cxnId="{F09972A5-50E1-41F5-8BC1-EB2A34D18547}">
      <dgm:prSet/>
      <dgm:spPr/>
      <dgm:t>
        <a:bodyPr/>
        <a:lstStyle/>
        <a:p>
          <a:endParaRPr lang="en-IN"/>
        </a:p>
      </dgm:t>
    </dgm:pt>
    <dgm:pt modelId="{4B6CCEA7-A944-421E-845D-35DAC49CD7DE}" type="sibTrans" cxnId="{F09972A5-50E1-41F5-8BC1-EB2A34D18547}">
      <dgm:prSet/>
      <dgm:spPr/>
      <dgm:t>
        <a:bodyPr/>
        <a:lstStyle/>
        <a:p>
          <a:endParaRPr lang="en-IN"/>
        </a:p>
      </dgm:t>
    </dgm:pt>
    <dgm:pt modelId="{75DB571A-9A72-4FCB-9204-0885D1409BC3}">
      <dgm:prSet phldrT="[Text]" custT="1"/>
      <dgm:spPr/>
      <dgm:t>
        <a:bodyPr anchor="b"/>
        <a:lstStyle/>
        <a:p>
          <a:pPr algn="ctr"/>
          <a:r>
            <a:rPr lang="en-US" sz="16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Vaccine</a:t>
          </a:r>
          <a:endParaRPr lang="en-IN" sz="1600" dirty="0"/>
        </a:p>
      </dgm:t>
    </dgm:pt>
    <dgm:pt modelId="{2A523EB6-0DF4-4F01-88C3-44D709785026}" type="sibTrans" cxnId="{609C6959-4665-42BA-AE2B-E059243C3B8A}">
      <dgm:prSet/>
      <dgm:spPr/>
      <dgm:t>
        <a:bodyPr/>
        <a:lstStyle/>
        <a:p>
          <a:endParaRPr lang="en-IN"/>
        </a:p>
      </dgm:t>
    </dgm:pt>
    <dgm:pt modelId="{401EE361-1E09-42D5-883C-F0A7F3B20CEF}" type="parTrans" cxnId="{609C6959-4665-42BA-AE2B-E059243C3B8A}">
      <dgm:prSet/>
      <dgm:spPr/>
      <dgm:t>
        <a:bodyPr/>
        <a:lstStyle/>
        <a:p>
          <a:endParaRPr lang="en-IN"/>
        </a:p>
      </dgm:t>
    </dgm:pt>
    <dgm:pt modelId="{02CFA701-1FF1-4EA7-AA45-CC279AD7D037}">
      <dgm:prSet phldrT="[Text]" custT="1"/>
      <dgm:spPr/>
      <dgm:t>
        <a:bodyPr/>
        <a:lstStyle/>
        <a:p>
          <a:r>
            <a:rPr lang="en-US" sz="16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Date</a:t>
          </a:r>
          <a:endParaRPr lang="en-IN" sz="1600" dirty="0"/>
        </a:p>
      </dgm:t>
    </dgm:pt>
    <dgm:pt modelId="{14F06EE0-0340-4AE0-9C79-260FF38A3891}" type="parTrans" cxnId="{CDD82A37-7363-49CB-9CCD-CC7723F4909D}">
      <dgm:prSet/>
      <dgm:spPr/>
      <dgm:t>
        <a:bodyPr/>
        <a:lstStyle/>
        <a:p>
          <a:endParaRPr lang="en-IN"/>
        </a:p>
      </dgm:t>
    </dgm:pt>
    <dgm:pt modelId="{4AA0101E-5BC5-4DE4-A5ED-8BFFDBF1B054}" type="sibTrans" cxnId="{CDD82A37-7363-49CB-9CCD-CC7723F4909D}">
      <dgm:prSet/>
      <dgm:spPr/>
      <dgm:t>
        <a:bodyPr/>
        <a:lstStyle/>
        <a:p>
          <a:endParaRPr lang="en-IN"/>
        </a:p>
      </dgm:t>
    </dgm:pt>
    <dgm:pt modelId="{0BD05A26-68B4-4FFC-B8D1-C3A2DE854DF3}">
      <dgm:prSet phldrT="[Text]" custT="1"/>
      <dgm:spPr/>
      <dgm:t>
        <a:bodyPr/>
        <a:lstStyle/>
        <a:p>
          <a:r>
            <a:rPr lang="en-US" sz="16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Quantity</a:t>
          </a:r>
          <a:endParaRPr lang="en-IN" sz="1600" dirty="0"/>
        </a:p>
      </dgm:t>
    </dgm:pt>
    <dgm:pt modelId="{C3A3E8D8-2A10-4F11-8246-B4D9887EB050}" type="parTrans" cxnId="{78BF05E4-1CCD-4C7A-913F-7B8C38E13BCE}">
      <dgm:prSet/>
      <dgm:spPr/>
      <dgm:t>
        <a:bodyPr/>
        <a:lstStyle/>
        <a:p>
          <a:endParaRPr lang="en-IN"/>
        </a:p>
      </dgm:t>
    </dgm:pt>
    <dgm:pt modelId="{7DBC9914-CAC8-443F-81C9-D0987A3F21DB}" type="sibTrans" cxnId="{78BF05E4-1CCD-4C7A-913F-7B8C38E13BCE}">
      <dgm:prSet/>
      <dgm:spPr/>
      <dgm:t>
        <a:bodyPr/>
        <a:lstStyle/>
        <a:p>
          <a:endParaRPr lang="en-IN"/>
        </a:p>
      </dgm:t>
    </dgm:pt>
    <dgm:pt modelId="{85CB5077-6B43-4AA5-AB55-189A83CC060E}">
      <dgm:prSet phldrT="[Text]" custT="1"/>
      <dgm:spPr/>
      <dgm:t>
        <a:bodyPr/>
        <a:lstStyle/>
        <a:p>
          <a:r>
            <a:rPr lang="en-US" sz="1600" dirty="0"/>
            <a:t>Date</a:t>
          </a:r>
          <a:endParaRPr lang="en-IN" sz="1600" dirty="0"/>
        </a:p>
      </dgm:t>
    </dgm:pt>
    <dgm:pt modelId="{69556D2D-2F20-4CF0-954B-776ED3313016}" type="parTrans" cxnId="{0F966796-8DC3-4A3A-8844-9AEF5C0BFFD8}">
      <dgm:prSet/>
      <dgm:spPr/>
      <dgm:t>
        <a:bodyPr/>
        <a:lstStyle/>
        <a:p>
          <a:endParaRPr lang="en-IN"/>
        </a:p>
      </dgm:t>
    </dgm:pt>
    <dgm:pt modelId="{1A0223C0-7206-47FE-BEBC-75BD322B2BE6}" type="sibTrans" cxnId="{0F966796-8DC3-4A3A-8844-9AEF5C0BFFD8}">
      <dgm:prSet/>
      <dgm:spPr/>
      <dgm:t>
        <a:bodyPr/>
        <a:lstStyle/>
        <a:p>
          <a:endParaRPr lang="en-IN"/>
        </a:p>
      </dgm:t>
    </dgm:pt>
    <dgm:pt modelId="{58008B61-AD9A-49BA-B0F1-76C0243B446E}">
      <dgm:prSet phldrT="[Text]" custT="1"/>
      <dgm:spPr/>
      <dgm:t>
        <a:bodyPr/>
        <a:lstStyle/>
        <a:p>
          <a:r>
            <a:rPr lang="en-US" sz="1600" dirty="0"/>
            <a:t>Centre</a:t>
          </a:r>
          <a:endParaRPr lang="en-IN" sz="1600" dirty="0"/>
        </a:p>
      </dgm:t>
    </dgm:pt>
    <dgm:pt modelId="{4259CE88-651D-40F0-B1CC-C6CEED504DB7}" type="parTrans" cxnId="{C3E80FFA-B825-4AAE-A039-A3AC04A8D3E3}">
      <dgm:prSet/>
      <dgm:spPr/>
      <dgm:t>
        <a:bodyPr/>
        <a:lstStyle/>
        <a:p>
          <a:endParaRPr lang="en-IN"/>
        </a:p>
      </dgm:t>
    </dgm:pt>
    <dgm:pt modelId="{3631C8A2-5F60-418F-8198-AEC87FBB98E6}" type="sibTrans" cxnId="{C3E80FFA-B825-4AAE-A039-A3AC04A8D3E3}">
      <dgm:prSet/>
      <dgm:spPr/>
      <dgm:t>
        <a:bodyPr/>
        <a:lstStyle/>
        <a:p>
          <a:endParaRPr lang="en-IN"/>
        </a:p>
      </dgm:t>
    </dgm:pt>
    <dgm:pt modelId="{CEC21DED-A3DC-420C-847C-2883E201B186}">
      <dgm:prSet phldrT="[Text]" custT="1"/>
      <dgm:spPr/>
      <dgm:t>
        <a:bodyPr anchor="b"/>
        <a:lstStyle/>
        <a:p>
          <a:r>
            <a:rPr lang="en-US" sz="1600" dirty="0"/>
            <a:t>Centre</a:t>
          </a:r>
          <a:endParaRPr lang="en-IN" sz="1600" dirty="0"/>
        </a:p>
      </dgm:t>
    </dgm:pt>
    <dgm:pt modelId="{D4E31A9D-E686-4759-B64E-20C7A215BE99}" type="parTrans" cxnId="{B4F78897-15BB-4A0E-8AFC-ABA7A14DEF20}">
      <dgm:prSet/>
      <dgm:spPr/>
      <dgm:t>
        <a:bodyPr/>
        <a:lstStyle/>
        <a:p>
          <a:endParaRPr lang="en-IN"/>
        </a:p>
      </dgm:t>
    </dgm:pt>
    <dgm:pt modelId="{6666DE0F-CC93-409A-9A37-6917B8EAEDAB}" type="sibTrans" cxnId="{B4F78897-15BB-4A0E-8AFC-ABA7A14DEF20}">
      <dgm:prSet/>
      <dgm:spPr/>
      <dgm:t>
        <a:bodyPr/>
        <a:lstStyle/>
        <a:p>
          <a:endParaRPr lang="en-IN"/>
        </a:p>
      </dgm:t>
    </dgm:pt>
    <dgm:pt modelId="{189647AF-98D3-4837-AF89-0E8D012B3E1D}">
      <dgm:prSet phldrT="[Text]" custT="1"/>
      <dgm:spPr/>
      <dgm:t>
        <a:bodyPr anchor="b"/>
        <a:lstStyle/>
        <a:p>
          <a:pPr algn="ctr"/>
          <a:r>
            <a:rPr lang="en-US" sz="1600" dirty="0"/>
            <a:t>Dose</a:t>
          </a:r>
          <a:endParaRPr lang="en-IN" sz="1600" dirty="0"/>
        </a:p>
      </dgm:t>
    </dgm:pt>
    <dgm:pt modelId="{D2069980-FFB5-4249-9596-8B54673C1388}" type="parTrans" cxnId="{63F1FEF9-90C1-4802-A111-382A56B7EE87}">
      <dgm:prSet/>
      <dgm:spPr/>
      <dgm:t>
        <a:bodyPr/>
        <a:lstStyle/>
        <a:p>
          <a:endParaRPr lang="en-IN"/>
        </a:p>
      </dgm:t>
    </dgm:pt>
    <dgm:pt modelId="{DE62CB9A-052C-44E4-A93C-DF46B7CCA4C0}" type="sibTrans" cxnId="{63F1FEF9-90C1-4802-A111-382A56B7EE87}">
      <dgm:prSet/>
      <dgm:spPr/>
      <dgm:t>
        <a:bodyPr/>
        <a:lstStyle/>
        <a:p>
          <a:endParaRPr lang="en-IN"/>
        </a:p>
      </dgm:t>
    </dgm:pt>
    <dgm:pt modelId="{529BBC17-1671-4C01-A6C8-B131E39272B2}">
      <dgm:prSet phldrT="[Text]" custT="1"/>
      <dgm:spPr/>
      <dgm:t>
        <a:bodyPr anchor="b"/>
        <a:lstStyle/>
        <a:p>
          <a:pPr algn="ctr"/>
          <a:r>
            <a:rPr lang="en-US" sz="1600" dirty="0"/>
            <a:t>Date</a:t>
          </a:r>
          <a:endParaRPr lang="en-IN" sz="1600" dirty="0"/>
        </a:p>
      </dgm:t>
    </dgm:pt>
    <dgm:pt modelId="{0F6C60BF-2A1C-4150-987F-0F8E6DF6CFBC}" type="parTrans" cxnId="{8FFDEB43-1458-462F-A779-99867F4F24B9}">
      <dgm:prSet/>
      <dgm:spPr/>
      <dgm:t>
        <a:bodyPr/>
        <a:lstStyle/>
        <a:p>
          <a:endParaRPr lang="en-IN"/>
        </a:p>
      </dgm:t>
    </dgm:pt>
    <dgm:pt modelId="{159A6D39-AF07-441F-98F1-16015F7B837C}" type="sibTrans" cxnId="{8FFDEB43-1458-462F-A779-99867F4F24B9}">
      <dgm:prSet/>
      <dgm:spPr/>
      <dgm:t>
        <a:bodyPr/>
        <a:lstStyle/>
        <a:p>
          <a:endParaRPr lang="en-IN"/>
        </a:p>
      </dgm:t>
    </dgm:pt>
    <dgm:pt modelId="{03AB61E1-8640-4D42-8BDB-491DDF4F6AC5}">
      <dgm:prSet phldrT="[Text]" custT="1"/>
      <dgm:spPr/>
      <dgm:t>
        <a:bodyPr anchor="b"/>
        <a:lstStyle/>
        <a:p>
          <a:pPr algn="ctr"/>
          <a:r>
            <a:rPr lang="en-US" sz="1600" dirty="0"/>
            <a:t>Centre</a:t>
          </a:r>
          <a:endParaRPr lang="en-IN" sz="1600" dirty="0"/>
        </a:p>
      </dgm:t>
    </dgm:pt>
    <dgm:pt modelId="{44D49A8A-F3D7-4ECF-B185-DFAD00C75A46}" type="parTrans" cxnId="{365CF342-1C8D-4767-812E-67140DF60BC1}">
      <dgm:prSet/>
      <dgm:spPr/>
      <dgm:t>
        <a:bodyPr/>
        <a:lstStyle/>
        <a:p>
          <a:endParaRPr lang="en-IN"/>
        </a:p>
      </dgm:t>
    </dgm:pt>
    <dgm:pt modelId="{A4139480-611D-44BA-AEA7-E7D10CCD9E24}" type="sibTrans" cxnId="{365CF342-1C8D-4767-812E-67140DF60BC1}">
      <dgm:prSet/>
      <dgm:spPr/>
      <dgm:t>
        <a:bodyPr/>
        <a:lstStyle/>
        <a:p>
          <a:endParaRPr lang="en-IN"/>
        </a:p>
      </dgm:t>
    </dgm:pt>
    <dgm:pt modelId="{D3E657A4-8A3C-40B4-907D-C41C188ACB14}">
      <dgm:prSet phldrT="[Text]" custT="1"/>
      <dgm:spPr/>
      <dgm:t>
        <a:bodyPr/>
        <a:lstStyle/>
        <a:p>
          <a:r>
            <a:rPr lang="en-US" sz="16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Centre</a:t>
          </a:r>
          <a:endParaRPr lang="en-IN" sz="1600" dirty="0"/>
        </a:p>
      </dgm:t>
    </dgm:pt>
    <dgm:pt modelId="{4D461523-6931-4045-A9B1-18BE0D123F41}" type="parTrans" cxnId="{A42D4676-4543-41DC-A3B2-FAC70A531F91}">
      <dgm:prSet/>
      <dgm:spPr/>
      <dgm:t>
        <a:bodyPr/>
        <a:lstStyle/>
        <a:p>
          <a:endParaRPr lang="en-IN"/>
        </a:p>
      </dgm:t>
    </dgm:pt>
    <dgm:pt modelId="{4C4C57EB-6B27-4FE4-B4E1-75577BA812E1}" type="sibTrans" cxnId="{A42D4676-4543-41DC-A3B2-FAC70A531F91}">
      <dgm:prSet/>
      <dgm:spPr/>
      <dgm:t>
        <a:bodyPr/>
        <a:lstStyle/>
        <a:p>
          <a:endParaRPr lang="en-IN"/>
        </a:p>
      </dgm:t>
    </dgm:pt>
    <dgm:pt modelId="{78498FA9-BB4B-43D3-B4FF-456C740671D6}" type="pres">
      <dgm:prSet presAssocID="{C0E40308-E6E6-4354-B682-19D5A63BC55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E4993F12-B8F1-4511-B3DB-57D6793B3871}" type="pres">
      <dgm:prSet presAssocID="{C0E40308-E6E6-4354-B682-19D5A63BC554}" presName="children" presStyleCnt="0"/>
      <dgm:spPr/>
    </dgm:pt>
    <dgm:pt modelId="{ECC3C103-A763-4E0D-BED3-30B2A1C2E050}" type="pres">
      <dgm:prSet presAssocID="{C0E40308-E6E6-4354-B682-19D5A63BC554}" presName="child1group" presStyleCnt="0"/>
      <dgm:spPr/>
    </dgm:pt>
    <dgm:pt modelId="{85035C7E-1B9E-4A02-9D46-4BF1886A0E6B}" type="pres">
      <dgm:prSet presAssocID="{C0E40308-E6E6-4354-B682-19D5A63BC554}" presName="child1" presStyleLbl="bgAcc1" presStyleIdx="0" presStyleCnt="4" custScaleX="107890" custScaleY="112877"/>
      <dgm:spPr/>
    </dgm:pt>
    <dgm:pt modelId="{0A9FA36B-3ADC-4EFF-9482-3CE69587012B}" type="pres">
      <dgm:prSet presAssocID="{C0E40308-E6E6-4354-B682-19D5A63BC554}" presName="child1Text" presStyleLbl="bgAcc1" presStyleIdx="0" presStyleCnt="4">
        <dgm:presLayoutVars>
          <dgm:bulletEnabled val="1"/>
        </dgm:presLayoutVars>
      </dgm:prSet>
      <dgm:spPr/>
    </dgm:pt>
    <dgm:pt modelId="{19249081-7E62-48A3-8E13-4783F1442097}" type="pres">
      <dgm:prSet presAssocID="{C0E40308-E6E6-4354-B682-19D5A63BC554}" presName="child2group" presStyleCnt="0"/>
      <dgm:spPr/>
    </dgm:pt>
    <dgm:pt modelId="{3D1DE867-A4BC-4CE7-ACC5-355C61F46E72}" type="pres">
      <dgm:prSet presAssocID="{C0E40308-E6E6-4354-B682-19D5A63BC554}" presName="child2" presStyleLbl="bgAcc1" presStyleIdx="1" presStyleCnt="4" custScaleX="107711" custScaleY="105187"/>
      <dgm:spPr/>
    </dgm:pt>
    <dgm:pt modelId="{FF06A423-BB60-4587-A70B-E98FF3E402A8}" type="pres">
      <dgm:prSet presAssocID="{C0E40308-E6E6-4354-B682-19D5A63BC554}" presName="child2Text" presStyleLbl="bgAcc1" presStyleIdx="1" presStyleCnt="4">
        <dgm:presLayoutVars>
          <dgm:bulletEnabled val="1"/>
        </dgm:presLayoutVars>
      </dgm:prSet>
      <dgm:spPr/>
    </dgm:pt>
    <dgm:pt modelId="{89408F9E-D31F-4F32-9675-5F1BCD128CA2}" type="pres">
      <dgm:prSet presAssocID="{C0E40308-E6E6-4354-B682-19D5A63BC554}" presName="child3group" presStyleCnt="0"/>
      <dgm:spPr/>
    </dgm:pt>
    <dgm:pt modelId="{E8474F3D-84EE-4D36-AD81-3349ABEF1B7C}" type="pres">
      <dgm:prSet presAssocID="{C0E40308-E6E6-4354-B682-19D5A63BC554}" presName="child3" presStyleLbl="bgAcc1" presStyleIdx="2" presStyleCnt="4" custScaleX="101482" custScaleY="103553" custLinFactNeighborX="2162"/>
      <dgm:spPr/>
    </dgm:pt>
    <dgm:pt modelId="{F11C5A7D-5058-4D31-A79B-ED755D7A012C}" type="pres">
      <dgm:prSet presAssocID="{C0E40308-E6E6-4354-B682-19D5A63BC554}" presName="child3Text" presStyleLbl="bgAcc1" presStyleIdx="2" presStyleCnt="4">
        <dgm:presLayoutVars>
          <dgm:bulletEnabled val="1"/>
        </dgm:presLayoutVars>
      </dgm:prSet>
      <dgm:spPr/>
    </dgm:pt>
    <dgm:pt modelId="{728B055F-78A3-455A-A004-24D6F4C55851}" type="pres">
      <dgm:prSet presAssocID="{C0E40308-E6E6-4354-B682-19D5A63BC554}" presName="child4group" presStyleCnt="0"/>
      <dgm:spPr/>
    </dgm:pt>
    <dgm:pt modelId="{97658D84-ED63-42B1-ABE1-727BCAC60186}" type="pres">
      <dgm:prSet presAssocID="{C0E40308-E6E6-4354-B682-19D5A63BC554}" presName="child4" presStyleLbl="bgAcc1" presStyleIdx="3" presStyleCnt="4" custScaleX="95701" custScaleY="118572"/>
      <dgm:spPr/>
    </dgm:pt>
    <dgm:pt modelId="{4455E537-5B91-4852-A271-3FC0DF2C324C}" type="pres">
      <dgm:prSet presAssocID="{C0E40308-E6E6-4354-B682-19D5A63BC554}" presName="child4Text" presStyleLbl="bgAcc1" presStyleIdx="3" presStyleCnt="4">
        <dgm:presLayoutVars>
          <dgm:bulletEnabled val="1"/>
        </dgm:presLayoutVars>
      </dgm:prSet>
      <dgm:spPr/>
    </dgm:pt>
    <dgm:pt modelId="{D887D91F-DA61-425F-9367-7875493D9F49}" type="pres">
      <dgm:prSet presAssocID="{C0E40308-E6E6-4354-B682-19D5A63BC554}" presName="childPlaceholder" presStyleCnt="0"/>
      <dgm:spPr/>
    </dgm:pt>
    <dgm:pt modelId="{07249D77-DAA9-4877-91ED-FD7BDAC08DB8}" type="pres">
      <dgm:prSet presAssocID="{C0E40308-E6E6-4354-B682-19D5A63BC554}" presName="circle" presStyleCnt="0"/>
      <dgm:spPr/>
    </dgm:pt>
    <dgm:pt modelId="{4AC18AF9-D877-4180-8219-1810E951CEAE}" type="pres">
      <dgm:prSet presAssocID="{C0E40308-E6E6-4354-B682-19D5A63BC554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1AD3343B-D41E-4B6E-8CFB-5D28AC47C206}" type="pres">
      <dgm:prSet presAssocID="{C0E40308-E6E6-4354-B682-19D5A63BC554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2B646EE6-0EDE-4A81-A0DE-FAD7C4014D05}" type="pres">
      <dgm:prSet presAssocID="{C0E40308-E6E6-4354-B682-19D5A63BC554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B2C6FCE-3EB9-4D17-85D9-B3821AECEF30}" type="pres">
      <dgm:prSet presAssocID="{C0E40308-E6E6-4354-B682-19D5A63BC554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11FF4E04-C472-4DA4-83F1-5EFA9390A852}" type="pres">
      <dgm:prSet presAssocID="{C0E40308-E6E6-4354-B682-19D5A63BC554}" presName="quadrantPlaceholder" presStyleCnt="0"/>
      <dgm:spPr/>
    </dgm:pt>
    <dgm:pt modelId="{25656015-73CB-4C00-8601-554833B42A43}" type="pres">
      <dgm:prSet presAssocID="{C0E40308-E6E6-4354-B682-19D5A63BC554}" presName="center1" presStyleLbl="fgShp" presStyleIdx="0" presStyleCnt="2"/>
      <dgm:spPr/>
    </dgm:pt>
    <dgm:pt modelId="{4C5083DF-DE36-400D-9808-5C76AF5B5F3A}" type="pres">
      <dgm:prSet presAssocID="{C0E40308-E6E6-4354-B682-19D5A63BC554}" presName="center2" presStyleLbl="fgShp" presStyleIdx="1" presStyleCnt="2"/>
      <dgm:spPr/>
    </dgm:pt>
  </dgm:ptLst>
  <dgm:cxnLst>
    <dgm:cxn modelId="{3B893303-EBCE-4718-8A3D-F9137FEBFF22}" type="presOf" srcId="{38C7AF0E-9E16-488F-9CC6-BBB7B80136E8}" destId="{3D1DE867-A4BC-4CE7-ACC5-355C61F46E72}" srcOrd="0" destOrd="0" presId="urn:microsoft.com/office/officeart/2005/8/layout/cycle4"/>
    <dgm:cxn modelId="{8072200C-B136-4414-A193-4F89A5AB3ADC}" type="presOf" srcId="{D37707C5-638E-4625-AC6C-FFFAB41586D1}" destId="{97658D84-ED63-42B1-ABE1-727BCAC60186}" srcOrd="0" destOrd="0" presId="urn:microsoft.com/office/officeart/2005/8/layout/cycle4"/>
    <dgm:cxn modelId="{2F154015-DFD9-44E4-9DA5-15A8E26D0099}" type="presOf" srcId="{F267D356-6569-4BE0-A7F6-7E819D4C3948}" destId="{4AC18AF9-D877-4180-8219-1810E951CEAE}" srcOrd="0" destOrd="0" presId="urn:microsoft.com/office/officeart/2005/8/layout/cycle4"/>
    <dgm:cxn modelId="{D5876819-7415-4CB4-8520-3D5ED44E05F3}" srcId="{C0E40308-E6E6-4354-B682-19D5A63BC554}" destId="{F267D356-6569-4BE0-A7F6-7E819D4C3948}" srcOrd="0" destOrd="0" parTransId="{D149C021-349B-4AF5-A13A-18771A168A69}" sibTransId="{7C65D216-F3C0-4104-98BA-BAF33F705267}"/>
    <dgm:cxn modelId="{E68EE219-05CA-4B71-AE24-830B88AA4BC3}" type="presOf" srcId="{CEC21DED-A3DC-420C-847C-2883E201B186}" destId="{4455E537-5B91-4852-A271-3FC0DF2C324C}" srcOrd="1" destOrd="1" presId="urn:microsoft.com/office/officeart/2005/8/layout/cycle4"/>
    <dgm:cxn modelId="{1ECACF20-403D-4F13-87EE-E16F971D6FB5}" srcId="{C0E40308-E6E6-4354-B682-19D5A63BC554}" destId="{9FC6FF12-7411-413D-AF50-870F6938CFA1}" srcOrd="2" destOrd="0" parTransId="{45BAA31D-BAA9-4B4D-8AE1-A31A06A37B7C}" sibTransId="{5CF7A8AB-2943-46D3-A7E0-DB6DAA675D52}"/>
    <dgm:cxn modelId="{935B4721-79E1-42D4-8BF3-00879756B31D}" srcId="{C0E40308-E6E6-4354-B682-19D5A63BC554}" destId="{9C2A98A5-C4BF-4510-AABF-7B3A319CD321}" srcOrd="1" destOrd="0" parTransId="{8167941E-9A17-4458-94D7-02497DBEB270}" sibTransId="{3638223C-AD91-4981-BD4E-730FF6F3AB7B}"/>
    <dgm:cxn modelId="{DB93E225-4812-4C25-83F2-A29B67DEE737}" srcId="{C0E40308-E6E6-4354-B682-19D5A63BC554}" destId="{F4458448-C78C-4A6E-8D67-DBA9E8DF1C4E}" srcOrd="3" destOrd="0" parTransId="{9FB2A5DE-596C-4A37-8F90-B28C33F67EFA}" sibTransId="{ECC378AA-1D5E-4CE1-9E74-1C1419EC8CB1}"/>
    <dgm:cxn modelId="{183EF92D-E781-4269-96D2-7807B39D611A}" type="presOf" srcId="{02CFA701-1FF1-4EA7-AA45-CC279AD7D037}" destId="{0A9FA36B-3ADC-4EFF-9482-3CE69587012B}" srcOrd="1" destOrd="2" presId="urn:microsoft.com/office/officeart/2005/8/layout/cycle4"/>
    <dgm:cxn modelId="{CA1B892F-169A-4D92-BFB5-534336ABF32F}" type="presOf" srcId="{D3E657A4-8A3C-40B4-907D-C41C188ACB14}" destId="{85035C7E-1B9E-4A02-9D46-4BF1886A0E6B}" srcOrd="0" destOrd="3" presId="urn:microsoft.com/office/officeart/2005/8/layout/cycle4"/>
    <dgm:cxn modelId="{CDD82A37-7363-49CB-9CCD-CC7723F4909D}" srcId="{F267D356-6569-4BE0-A7F6-7E819D4C3948}" destId="{02CFA701-1FF1-4EA7-AA45-CC279AD7D037}" srcOrd="2" destOrd="0" parTransId="{14F06EE0-0340-4AE0-9C79-260FF38A3891}" sibTransId="{4AA0101E-5BC5-4DE4-A5ED-8BFFDBF1B054}"/>
    <dgm:cxn modelId="{C1DFE938-FA49-4650-A371-541180D2D235}" type="presOf" srcId="{3C969C0A-B9E0-4BE2-B718-1DDB28F38B81}" destId="{0A9FA36B-3ADC-4EFF-9482-3CE69587012B}" srcOrd="1" destOrd="0" presId="urn:microsoft.com/office/officeart/2005/8/layout/cycle4"/>
    <dgm:cxn modelId="{1C587A5B-B6FC-4FCF-B7EF-A9822522ACE6}" type="presOf" srcId="{02CFA701-1FF1-4EA7-AA45-CC279AD7D037}" destId="{85035C7E-1B9E-4A02-9D46-4BF1886A0E6B}" srcOrd="0" destOrd="2" presId="urn:microsoft.com/office/officeart/2005/8/layout/cycle4"/>
    <dgm:cxn modelId="{365CF342-1C8D-4767-812E-67140DF60BC1}" srcId="{9FC6FF12-7411-413D-AF50-870F6938CFA1}" destId="{03AB61E1-8640-4D42-8BDB-491DDF4F6AC5}" srcOrd="3" destOrd="0" parTransId="{44D49A8A-F3D7-4ECF-B185-DFAD00C75A46}" sibTransId="{A4139480-611D-44BA-AEA7-E7D10CCD9E24}"/>
    <dgm:cxn modelId="{8FFDEB43-1458-462F-A779-99867F4F24B9}" srcId="{9FC6FF12-7411-413D-AF50-870F6938CFA1}" destId="{529BBC17-1671-4C01-A6C8-B131E39272B2}" srcOrd="2" destOrd="0" parTransId="{0F6C60BF-2A1C-4150-987F-0F8E6DF6CFBC}" sibTransId="{159A6D39-AF07-441F-98F1-16015F7B837C}"/>
    <dgm:cxn modelId="{B77C5B46-9EC6-49B8-A6EC-2AC20841C301}" type="presOf" srcId="{D37707C5-638E-4625-AC6C-FFFAB41586D1}" destId="{4455E537-5B91-4852-A271-3FC0DF2C324C}" srcOrd="1" destOrd="0" presId="urn:microsoft.com/office/officeart/2005/8/layout/cycle4"/>
    <dgm:cxn modelId="{CB468968-FBAD-49C0-B1B6-82FD8D396667}" type="presOf" srcId="{85CB5077-6B43-4AA5-AB55-189A83CC060E}" destId="{3D1DE867-A4BC-4CE7-ACC5-355C61F46E72}" srcOrd="0" destOrd="1" presId="urn:microsoft.com/office/officeart/2005/8/layout/cycle4"/>
    <dgm:cxn modelId="{39019C6D-1179-48FC-9B0E-854E9D49080F}" type="presOf" srcId="{75DB571A-9A72-4FCB-9204-0885D1409BC3}" destId="{E8474F3D-84EE-4D36-AD81-3349ABEF1B7C}" srcOrd="0" destOrd="0" presId="urn:microsoft.com/office/officeart/2005/8/layout/cycle4"/>
    <dgm:cxn modelId="{F5FC144E-393C-44B5-8D90-3459911CD0CF}" type="presOf" srcId="{9FC6FF12-7411-413D-AF50-870F6938CFA1}" destId="{2B646EE6-0EDE-4A81-A0DE-FAD7C4014D05}" srcOrd="0" destOrd="0" presId="urn:microsoft.com/office/officeart/2005/8/layout/cycle4"/>
    <dgm:cxn modelId="{A42D4676-4543-41DC-A3B2-FAC70A531F91}" srcId="{F267D356-6569-4BE0-A7F6-7E819D4C3948}" destId="{D3E657A4-8A3C-40B4-907D-C41C188ACB14}" srcOrd="3" destOrd="0" parTransId="{4D461523-6931-4045-A9B1-18BE0D123F41}" sibTransId="{4C4C57EB-6B27-4FE4-B4E1-75577BA812E1}"/>
    <dgm:cxn modelId="{3F58EE78-F355-407F-AE3A-5B6C5C7B6DDC}" type="presOf" srcId="{C0E40308-E6E6-4354-B682-19D5A63BC554}" destId="{78498FA9-BB4B-43D3-B4FF-456C740671D6}" srcOrd="0" destOrd="0" presId="urn:microsoft.com/office/officeart/2005/8/layout/cycle4"/>
    <dgm:cxn modelId="{609C6959-4665-42BA-AE2B-E059243C3B8A}" srcId="{9FC6FF12-7411-413D-AF50-870F6938CFA1}" destId="{75DB571A-9A72-4FCB-9204-0885D1409BC3}" srcOrd="0" destOrd="0" parTransId="{401EE361-1E09-42D5-883C-F0A7F3B20CEF}" sibTransId="{2A523EB6-0DF4-4F01-88C3-44D709785026}"/>
    <dgm:cxn modelId="{E333307F-A74B-427D-96DC-99D39C461D31}" type="presOf" srcId="{529BBC17-1671-4C01-A6C8-B131E39272B2}" destId="{E8474F3D-84EE-4D36-AD81-3349ABEF1B7C}" srcOrd="0" destOrd="2" presId="urn:microsoft.com/office/officeart/2005/8/layout/cycle4"/>
    <dgm:cxn modelId="{95A1CB80-40DC-49E3-82F6-A0F46B1A0D4C}" type="presOf" srcId="{58008B61-AD9A-49BA-B0F1-76C0243B446E}" destId="{FF06A423-BB60-4587-A70B-E98FF3E402A8}" srcOrd="1" destOrd="2" presId="urn:microsoft.com/office/officeart/2005/8/layout/cycle4"/>
    <dgm:cxn modelId="{5E2D8986-E70C-4640-90F0-421190A36BAF}" type="presOf" srcId="{58008B61-AD9A-49BA-B0F1-76C0243B446E}" destId="{3D1DE867-A4BC-4CE7-ACC5-355C61F46E72}" srcOrd="0" destOrd="2" presId="urn:microsoft.com/office/officeart/2005/8/layout/cycle4"/>
    <dgm:cxn modelId="{02991F8B-B45B-4984-8EDA-909D58D19EB2}" type="presOf" srcId="{0BD05A26-68B4-4FFC-B8D1-C3A2DE854DF3}" destId="{0A9FA36B-3ADC-4EFF-9482-3CE69587012B}" srcOrd="1" destOrd="1" presId="urn:microsoft.com/office/officeart/2005/8/layout/cycle4"/>
    <dgm:cxn modelId="{2590408D-35BA-41FA-8A53-2B56C1191AA4}" type="presOf" srcId="{3C969C0A-B9E0-4BE2-B718-1DDB28F38B81}" destId="{85035C7E-1B9E-4A02-9D46-4BF1886A0E6B}" srcOrd="0" destOrd="0" presId="urn:microsoft.com/office/officeart/2005/8/layout/cycle4"/>
    <dgm:cxn modelId="{0C0B418E-7A40-4D1B-8BA2-93DAAA7AF265}" type="presOf" srcId="{189647AF-98D3-4837-AF89-0E8D012B3E1D}" destId="{F11C5A7D-5058-4D31-A79B-ED755D7A012C}" srcOrd="1" destOrd="1" presId="urn:microsoft.com/office/officeart/2005/8/layout/cycle4"/>
    <dgm:cxn modelId="{C3540A91-BAAD-468B-B1B9-CD449C45D477}" srcId="{9C2A98A5-C4BF-4510-AABF-7B3A319CD321}" destId="{38C7AF0E-9E16-488F-9CC6-BBB7B80136E8}" srcOrd="0" destOrd="0" parTransId="{8A6EF893-9096-4899-9954-BEE334154063}" sibTransId="{181A8EEF-9591-4689-AD9A-16908A4C1879}"/>
    <dgm:cxn modelId="{0F966796-8DC3-4A3A-8844-9AEF5C0BFFD8}" srcId="{9C2A98A5-C4BF-4510-AABF-7B3A319CD321}" destId="{85CB5077-6B43-4AA5-AB55-189A83CC060E}" srcOrd="1" destOrd="0" parTransId="{69556D2D-2F20-4CF0-954B-776ED3313016}" sibTransId="{1A0223C0-7206-47FE-BEBC-75BD322B2BE6}"/>
    <dgm:cxn modelId="{B4F78897-15BB-4A0E-8AFC-ABA7A14DEF20}" srcId="{F4458448-C78C-4A6E-8D67-DBA9E8DF1C4E}" destId="{CEC21DED-A3DC-420C-847C-2883E201B186}" srcOrd="1" destOrd="0" parTransId="{D4E31A9D-E686-4759-B64E-20C7A215BE99}" sibTransId="{6666DE0F-CC93-409A-9A37-6917B8EAEDAB}"/>
    <dgm:cxn modelId="{07AF26A1-7CDE-4BA5-957D-DD712C89D499}" type="presOf" srcId="{F4458448-C78C-4A6E-8D67-DBA9E8DF1C4E}" destId="{6B2C6FCE-3EB9-4D17-85D9-B3821AECEF30}" srcOrd="0" destOrd="0" presId="urn:microsoft.com/office/officeart/2005/8/layout/cycle4"/>
    <dgm:cxn modelId="{D5D260A5-8889-43E6-B3BF-E45739659272}" type="presOf" srcId="{38C7AF0E-9E16-488F-9CC6-BBB7B80136E8}" destId="{FF06A423-BB60-4587-A70B-E98FF3E402A8}" srcOrd="1" destOrd="0" presId="urn:microsoft.com/office/officeart/2005/8/layout/cycle4"/>
    <dgm:cxn modelId="{F09972A5-50E1-41F5-8BC1-EB2A34D18547}" srcId="{F4458448-C78C-4A6E-8D67-DBA9E8DF1C4E}" destId="{D37707C5-638E-4625-AC6C-FFFAB41586D1}" srcOrd="0" destOrd="0" parTransId="{150B9E6D-F388-4E7A-AC74-71101BC9965E}" sibTransId="{4B6CCEA7-A944-421E-845D-35DAC49CD7DE}"/>
    <dgm:cxn modelId="{021728AD-6404-40E5-A7CF-8A8206847C07}" type="presOf" srcId="{75DB571A-9A72-4FCB-9204-0885D1409BC3}" destId="{F11C5A7D-5058-4D31-A79B-ED755D7A012C}" srcOrd="1" destOrd="0" presId="urn:microsoft.com/office/officeart/2005/8/layout/cycle4"/>
    <dgm:cxn modelId="{5553F4B5-4C3D-498C-9326-DC19A24D46F7}" type="presOf" srcId="{03AB61E1-8640-4D42-8BDB-491DDF4F6AC5}" destId="{F11C5A7D-5058-4D31-A79B-ED755D7A012C}" srcOrd="1" destOrd="3" presId="urn:microsoft.com/office/officeart/2005/8/layout/cycle4"/>
    <dgm:cxn modelId="{869EBDB6-BF21-4F14-8F7A-0C322E820E00}" type="presOf" srcId="{9C2A98A5-C4BF-4510-AABF-7B3A319CD321}" destId="{1AD3343B-D41E-4B6E-8CFB-5D28AC47C206}" srcOrd="0" destOrd="0" presId="urn:microsoft.com/office/officeart/2005/8/layout/cycle4"/>
    <dgm:cxn modelId="{E848C5BD-D381-438D-881B-936F5DC4720B}" type="presOf" srcId="{529BBC17-1671-4C01-A6C8-B131E39272B2}" destId="{F11C5A7D-5058-4D31-A79B-ED755D7A012C}" srcOrd="1" destOrd="2" presId="urn:microsoft.com/office/officeart/2005/8/layout/cycle4"/>
    <dgm:cxn modelId="{2E0C8AC3-3E81-48D1-B9A6-7F266068DB5B}" type="presOf" srcId="{03AB61E1-8640-4D42-8BDB-491DDF4F6AC5}" destId="{E8474F3D-84EE-4D36-AD81-3349ABEF1B7C}" srcOrd="0" destOrd="3" presId="urn:microsoft.com/office/officeart/2005/8/layout/cycle4"/>
    <dgm:cxn modelId="{3A7216CE-FCB8-430F-A852-AA69152C5F1F}" srcId="{F267D356-6569-4BE0-A7F6-7E819D4C3948}" destId="{3C969C0A-B9E0-4BE2-B718-1DDB28F38B81}" srcOrd="0" destOrd="0" parTransId="{A200EC02-FF91-4F36-B2AC-E4C5917A6456}" sibTransId="{4741ED9B-2110-4671-9D0E-5141DC706168}"/>
    <dgm:cxn modelId="{99B2F9CE-3FC0-4B95-9397-5DAC97AAF9FC}" type="presOf" srcId="{189647AF-98D3-4837-AF89-0E8D012B3E1D}" destId="{E8474F3D-84EE-4D36-AD81-3349ABEF1B7C}" srcOrd="0" destOrd="1" presId="urn:microsoft.com/office/officeart/2005/8/layout/cycle4"/>
    <dgm:cxn modelId="{986DC8D3-0E8D-4990-BC68-EF5D4FFDAD29}" type="presOf" srcId="{D3E657A4-8A3C-40B4-907D-C41C188ACB14}" destId="{0A9FA36B-3ADC-4EFF-9482-3CE69587012B}" srcOrd="1" destOrd="3" presId="urn:microsoft.com/office/officeart/2005/8/layout/cycle4"/>
    <dgm:cxn modelId="{97FC80D6-3BED-4416-93CB-78377BD8F475}" type="presOf" srcId="{0BD05A26-68B4-4FFC-B8D1-C3A2DE854DF3}" destId="{85035C7E-1B9E-4A02-9D46-4BF1886A0E6B}" srcOrd="0" destOrd="1" presId="urn:microsoft.com/office/officeart/2005/8/layout/cycle4"/>
    <dgm:cxn modelId="{9173ACD6-2F11-439F-A686-D31A36D000D0}" type="presOf" srcId="{CEC21DED-A3DC-420C-847C-2883E201B186}" destId="{97658D84-ED63-42B1-ABE1-727BCAC60186}" srcOrd="0" destOrd="1" presId="urn:microsoft.com/office/officeart/2005/8/layout/cycle4"/>
    <dgm:cxn modelId="{78BF05E4-1CCD-4C7A-913F-7B8C38E13BCE}" srcId="{F267D356-6569-4BE0-A7F6-7E819D4C3948}" destId="{0BD05A26-68B4-4FFC-B8D1-C3A2DE854DF3}" srcOrd="1" destOrd="0" parTransId="{C3A3E8D8-2A10-4F11-8246-B4D9887EB050}" sibTransId="{7DBC9914-CAC8-443F-81C9-D0987A3F21DB}"/>
    <dgm:cxn modelId="{BB95ACF0-59EE-4918-92DC-7F41515A12B1}" type="presOf" srcId="{85CB5077-6B43-4AA5-AB55-189A83CC060E}" destId="{FF06A423-BB60-4587-A70B-E98FF3E402A8}" srcOrd="1" destOrd="1" presId="urn:microsoft.com/office/officeart/2005/8/layout/cycle4"/>
    <dgm:cxn modelId="{63F1FEF9-90C1-4802-A111-382A56B7EE87}" srcId="{9FC6FF12-7411-413D-AF50-870F6938CFA1}" destId="{189647AF-98D3-4837-AF89-0E8D012B3E1D}" srcOrd="1" destOrd="0" parTransId="{D2069980-FFB5-4249-9596-8B54673C1388}" sibTransId="{DE62CB9A-052C-44E4-A93C-DF46B7CCA4C0}"/>
    <dgm:cxn modelId="{C3E80FFA-B825-4AAE-A039-A3AC04A8D3E3}" srcId="{9C2A98A5-C4BF-4510-AABF-7B3A319CD321}" destId="{58008B61-AD9A-49BA-B0F1-76C0243B446E}" srcOrd="2" destOrd="0" parTransId="{4259CE88-651D-40F0-B1CC-C6CEED504DB7}" sibTransId="{3631C8A2-5F60-418F-8198-AEC87FBB98E6}"/>
    <dgm:cxn modelId="{BB5A66FE-7507-4BE2-8040-36E742D6A8A2}" type="presParOf" srcId="{78498FA9-BB4B-43D3-B4FF-456C740671D6}" destId="{E4993F12-B8F1-4511-B3DB-57D6793B3871}" srcOrd="0" destOrd="0" presId="urn:microsoft.com/office/officeart/2005/8/layout/cycle4"/>
    <dgm:cxn modelId="{E3923853-389E-4CC6-B605-7C39A9ED6590}" type="presParOf" srcId="{E4993F12-B8F1-4511-B3DB-57D6793B3871}" destId="{ECC3C103-A763-4E0D-BED3-30B2A1C2E050}" srcOrd="0" destOrd="0" presId="urn:microsoft.com/office/officeart/2005/8/layout/cycle4"/>
    <dgm:cxn modelId="{9E847709-927B-462C-A135-98D777701A62}" type="presParOf" srcId="{ECC3C103-A763-4E0D-BED3-30B2A1C2E050}" destId="{85035C7E-1B9E-4A02-9D46-4BF1886A0E6B}" srcOrd="0" destOrd="0" presId="urn:microsoft.com/office/officeart/2005/8/layout/cycle4"/>
    <dgm:cxn modelId="{1936203E-BA26-46A1-8754-14BBE0413961}" type="presParOf" srcId="{ECC3C103-A763-4E0D-BED3-30B2A1C2E050}" destId="{0A9FA36B-3ADC-4EFF-9482-3CE69587012B}" srcOrd="1" destOrd="0" presId="urn:microsoft.com/office/officeart/2005/8/layout/cycle4"/>
    <dgm:cxn modelId="{9A7F731C-0C7D-419C-89E2-63CFFE24DBF6}" type="presParOf" srcId="{E4993F12-B8F1-4511-B3DB-57D6793B3871}" destId="{19249081-7E62-48A3-8E13-4783F1442097}" srcOrd="1" destOrd="0" presId="urn:microsoft.com/office/officeart/2005/8/layout/cycle4"/>
    <dgm:cxn modelId="{26E40AB7-1468-4508-AC64-26016CACDC93}" type="presParOf" srcId="{19249081-7E62-48A3-8E13-4783F1442097}" destId="{3D1DE867-A4BC-4CE7-ACC5-355C61F46E72}" srcOrd="0" destOrd="0" presId="urn:microsoft.com/office/officeart/2005/8/layout/cycle4"/>
    <dgm:cxn modelId="{75CAE3AE-97C2-462D-B47E-CA2B18649181}" type="presParOf" srcId="{19249081-7E62-48A3-8E13-4783F1442097}" destId="{FF06A423-BB60-4587-A70B-E98FF3E402A8}" srcOrd="1" destOrd="0" presId="urn:microsoft.com/office/officeart/2005/8/layout/cycle4"/>
    <dgm:cxn modelId="{00EB7B4E-8023-4F66-85B5-D27C41FD9F7C}" type="presParOf" srcId="{E4993F12-B8F1-4511-B3DB-57D6793B3871}" destId="{89408F9E-D31F-4F32-9675-5F1BCD128CA2}" srcOrd="2" destOrd="0" presId="urn:microsoft.com/office/officeart/2005/8/layout/cycle4"/>
    <dgm:cxn modelId="{658A6BBA-FD1D-4131-9AF9-407872E7C3F7}" type="presParOf" srcId="{89408F9E-D31F-4F32-9675-5F1BCD128CA2}" destId="{E8474F3D-84EE-4D36-AD81-3349ABEF1B7C}" srcOrd="0" destOrd="0" presId="urn:microsoft.com/office/officeart/2005/8/layout/cycle4"/>
    <dgm:cxn modelId="{6BBB47AB-C221-484D-9613-B985FE935E33}" type="presParOf" srcId="{89408F9E-D31F-4F32-9675-5F1BCD128CA2}" destId="{F11C5A7D-5058-4D31-A79B-ED755D7A012C}" srcOrd="1" destOrd="0" presId="urn:microsoft.com/office/officeart/2005/8/layout/cycle4"/>
    <dgm:cxn modelId="{06276D60-5562-4B93-8009-B132FC87F1B9}" type="presParOf" srcId="{E4993F12-B8F1-4511-B3DB-57D6793B3871}" destId="{728B055F-78A3-455A-A004-24D6F4C55851}" srcOrd="3" destOrd="0" presId="urn:microsoft.com/office/officeart/2005/8/layout/cycle4"/>
    <dgm:cxn modelId="{4DCF0B0B-F7EE-4C95-B758-C5BF02EAB43A}" type="presParOf" srcId="{728B055F-78A3-455A-A004-24D6F4C55851}" destId="{97658D84-ED63-42B1-ABE1-727BCAC60186}" srcOrd="0" destOrd="0" presId="urn:microsoft.com/office/officeart/2005/8/layout/cycle4"/>
    <dgm:cxn modelId="{3C4BC3C4-061C-4E25-9740-6DB93559E542}" type="presParOf" srcId="{728B055F-78A3-455A-A004-24D6F4C55851}" destId="{4455E537-5B91-4852-A271-3FC0DF2C324C}" srcOrd="1" destOrd="0" presId="urn:microsoft.com/office/officeart/2005/8/layout/cycle4"/>
    <dgm:cxn modelId="{F2554AF6-307F-4EAE-81B9-99384B4C0C79}" type="presParOf" srcId="{E4993F12-B8F1-4511-B3DB-57D6793B3871}" destId="{D887D91F-DA61-425F-9367-7875493D9F49}" srcOrd="4" destOrd="0" presId="urn:microsoft.com/office/officeart/2005/8/layout/cycle4"/>
    <dgm:cxn modelId="{01D63EB4-852A-4B70-A6A1-BF3968402034}" type="presParOf" srcId="{78498FA9-BB4B-43D3-B4FF-456C740671D6}" destId="{07249D77-DAA9-4877-91ED-FD7BDAC08DB8}" srcOrd="1" destOrd="0" presId="urn:microsoft.com/office/officeart/2005/8/layout/cycle4"/>
    <dgm:cxn modelId="{F61E9E19-DF80-49AC-9096-4A6E9100E74D}" type="presParOf" srcId="{07249D77-DAA9-4877-91ED-FD7BDAC08DB8}" destId="{4AC18AF9-D877-4180-8219-1810E951CEAE}" srcOrd="0" destOrd="0" presId="urn:microsoft.com/office/officeart/2005/8/layout/cycle4"/>
    <dgm:cxn modelId="{A44326A2-2FF7-4A06-B7C2-AEB591D90EEC}" type="presParOf" srcId="{07249D77-DAA9-4877-91ED-FD7BDAC08DB8}" destId="{1AD3343B-D41E-4B6E-8CFB-5D28AC47C206}" srcOrd="1" destOrd="0" presId="urn:microsoft.com/office/officeart/2005/8/layout/cycle4"/>
    <dgm:cxn modelId="{BCAB9AEF-9503-473F-9253-D5A0FD532E99}" type="presParOf" srcId="{07249D77-DAA9-4877-91ED-FD7BDAC08DB8}" destId="{2B646EE6-0EDE-4A81-A0DE-FAD7C4014D05}" srcOrd="2" destOrd="0" presId="urn:microsoft.com/office/officeart/2005/8/layout/cycle4"/>
    <dgm:cxn modelId="{C8234F33-4902-488E-9D0E-2ECF548416ED}" type="presParOf" srcId="{07249D77-DAA9-4877-91ED-FD7BDAC08DB8}" destId="{6B2C6FCE-3EB9-4D17-85D9-B3821AECEF30}" srcOrd="3" destOrd="0" presId="urn:microsoft.com/office/officeart/2005/8/layout/cycle4"/>
    <dgm:cxn modelId="{417BC135-2A89-44FF-B412-2E1942677D67}" type="presParOf" srcId="{07249D77-DAA9-4877-91ED-FD7BDAC08DB8}" destId="{11FF4E04-C472-4DA4-83F1-5EFA9390A852}" srcOrd="4" destOrd="0" presId="urn:microsoft.com/office/officeart/2005/8/layout/cycle4"/>
    <dgm:cxn modelId="{41C040D2-73EB-4B4C-818D-6FE1EE9D7CB0}" type="presParOf" srcId="{78498FA9-BB4B-43D3-B4FF-456C740671D6}" destId="{25656015-73CB-4C00-8601-554833B42A43}" srcOrd="2" destOrd="0" presId="urn:microsoft.com/office/officeart/2005/8/layout/cycle4"/>
    <dgm:cxn modelId="{8EF85EB2-3FA0-4FC1-BBA9-0FA794DF3C76}" type="presParOf" srcId="{78498FA9-BB4B-43D3-B4FF-456C740671D6}" destId="{4C5083DF-DE36-400D-9808-5C76AF5B5F3A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474F3D-84EE-4D36-AD81-3349ABEF1B7C}">
      <dsp:nvSpPr>
        <dsp:cNvPr id="0" name=""/>
        <dsp:cNvSpPr/>
      </dsp:nvSpPr>
      <dsp:spPr>
        <a:xfrm>
          <a:off x="3823793" y="2630497"/>
          <a:ext cx="1962278" cy="12970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Vaccine</a:t>
          </a:r>
          <a:endParaRPr lang="en-IN" sz="1600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Dose</a:t>
          </a:r>
          <a:endParaRPr lang="en-IN" sz="1600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Date</a:t>
          </a:r>
          <a:endParaRPr lang="en-IN" sz="1600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Centre</a:t>
          </a:r>
          <a:endParaRPr lang="en-IN" sz="1600" kern="1200" dirty="0"/>
        </a:p>
      </dsp:txBody>
      <dsp:txXfrm>
        <a:off x="4440969" y="2983252"/>
        <a:ext cx="1316610" cy="915804"/>
      </dsp:txXfrm>
    </dsp:sp>
    <dsp:sp modelId="{97658D84-ED63-42B1-ABE1-727BCAC60186}">
      <dsp:nvSpPr>
        <dsp:cNvPr id="0" name=""/>
        <dsp:cNvSpPr/>
      </dsp:nvSpPr>
      <dsp:spPr>
        <a:xfrm>
          <a:off x="683022" y="2536437"/>
          <a:ext cx="1850495" cy="14851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Date</a:t>
          </a:r>
          <a:endParaRPr lang="en-IN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Centre</a:t>
          </a:r>
          <a:endParaRPr lang="en-IN" sz="1600" kern="1200" dirty="0"/>
        </a:p>
      </dsp:txBody>
      <dsp:txXfrm>
        <a:off x="715646" y="2940354"/>
        <a:ext cx="1230098" cy="1048631"/>
      </dsp:txXfrm>
    </dsp:sp>
    <dsp:sp modelId="{3D1DE867-A4BC-4CE7-ACC5-355C61F46E72}">
      <dsp:nvSpPr>
        <dsp:cNvPr id="0" name=""/>
        <dsp:cNvSpPr/>
      </dsp:nvSpPr>
      <dsp:spPr>
        <a:xfrm>
          <a:off x="3721766" y="-41401"/>
          <a:ext cx="2082723" cy="13175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Test</a:t>
          </a:r>
          <a:r>
            <a:rPr lang="en-US" sz="1600" kern="1200" baseline="0" dirty="0"/>
            <a:t> Name</a:t>
          </a:r>
          <a:endParaRPr lang="en-IN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Date</a:t>
          </a:r>
          <a:endParaRPr lang="en-IN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Centre</a:t>
          </a:r>
          <a:endParaRPr lang="en-IN" sz="1600" kern="1200" dirty="0"/>
        </a:p>
      </dsp:txBody>
      <dsp:txXfrm>
        <a:off x="4375525" y="-12459"/>
        <a:ext cx="1400022" cy="930254"/>
      </dsp:txXfrm>
    </dsp:sp>
    <dsp:sp modelId="{85035C7E-1B9E-4A02-9D46-4BF1886A0E6B}">
      <dsp:nvSpPr>
        <dsp:cNvPr id="0" name=""/>
        <dsp:cNvSpPr/>
      </dsp:nvSpPr>
      <dsp:spPr>
        <a:xfrm>
          <a:off x="565178" y="-89561"/>
          <a:ext cx="2086184" cy="14138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Drug Name</a:t>
          </a:r>
          <a:endParaRPr lang="en-IN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Quantity</a:t>
          </a:r>
          <a:endParaRPr lang="en-IN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Date</a:t>
          </a:r>
          <a:endParaRPr lang="en-IN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Centre</a:t>
          </a:r>
          <a:endParaRPr lang="en-IN" sz="1600" kern="1200" dirty="0"/>
        </a:p>
      </dsp:txBody>
      <dsp:txXfrm>
        <a:off x="596235" y="-58504"/>
        <a:ext cx="1398215" cy="998265"/>
      </dsp:txXfrm>
    </dsp:sp>
    <dsp:sp modelId="{4AC18AF9-D877-4180-8219-1810E951CEAE}">
      <dsp:nvSpPr>
        <dsp:cNvPr id="0" name=""/>
        <dsp:cNvSpPr/>
      </dsp:nvSpPr>
      <dsp:spPr>
        <a:xfrm>
          <a:off x="1450836" y="232026"/>
          <a:ext cx="1694855" cy="1694855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b="1" kern="1200" dirty="0"/>
            <a:t>Medicine</a:t>
          </a:r>
        </a:p>
      </dsp:txBody>
      <dsp:txXfrm>
        <a:off x="1947248" y="728438"/>
        <a:ext cx="1198443" cy="1198443"/>
      </dsp:txXfrm>
    </dsp:sp>
    <dsp:sp modelId="{1AD3343B-D41E-4B6E-8CFB-5D28AC47C206}">
      <dsp:nvSpPr>
        <dsp:cNvPr id="0" name=""/>
        <dsp:cNvSpPr/>
      </dsp:nvSpPr>
      <dsp:spPr>
        <a:xfrm rot="5400000">
          <a:off x="3223976" y="232026"/>
          <a:ext cx="1694855" cy="1694855"/>
        </a:xfrm>
        <a:prstGeom prst="pieWedg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b="1" kern="1200" dirty="0"/>
            <a:t>Lab Investigation</a:t>
          </a:r>
        </a:p>
      </dsp:txBody>
      <dsp:txXfrm rot="-5400000">
        <a:off x="3223976" y="728438"/>
        <a:ext cx="1198443" cy="1198443"/>
      </dsp:txXfrm>
    </dsp:sp>
    <dsp:sp modelId="{2B646EE6-0EDE-4A81-A0DE-FAD7C4014D05}">
      <dsp:nvSpPr>
        <dsp:cNvPr id="0" name=""/>
        <dsp:cNvSpPr/>
      </dsp:nvSpPr>
      <dsp:spPr>
        <a:xfrm rot="10800000">
          <a:off x="3223976" y="2005166"/>
          <a:ext cx="1694855" cy="1694855"/>
        </a:xfrm>
        <a:prstGeom prst="pieWedg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b="1" kern="1200" dirty="0"/>
            <a:t>Vaccination</a:t>
          </a:r>
        </a:p>
      </dsp:txBody>
      <dsp:txXfrm rot="10800000">
        <a:off x="3223976" y="2005166"/>
        <a:ext cx="1198443" cy="1198443"/>
      </dsp:txXfrm>
    </dsp:sp>
    <dsp:sp modelId="{6B2C6FCE-3EB9-4D17-85D9-B3821AECEF30}">
      <dsp:nvSpPr>
        <dsp:cNvPr id="0" name=""/>
        <dsp:cNvSpPr/>
      </dsp:nvSpPr>
      <dsp:spPr>
        <a:xfrm rot="16200000">
          <a:off x="1450836" y="2005166"/>
          <a:ext cx="1694855" cy="1694855"/>
        </a:xfrm>
        <a:prstGeom prst="pieWedg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b="1" kern="1200" dirty="0"/>
            <a:t>Blood Transfusion</a:t>
          </a:r>
        </a:p>
      </dsp:txBody>
      <dsp:txXfrm rot="5400000">
        <a:off x="1947248" y="2005166"/>
        <a:ext cx="1198443" cy="1198443"/>
      </dsp:txXfrm>
    </dsp:sp>
    <dsp:sp modelId="{25656015-73CB-4C00-8601-554833B42A43}">
      <dsp:nvSpPr>
        <dsp:cNvPr id="0" name=""/>
        <dsp:cNvSpPr/>
      </dsp:nvSpPr>
      <dsp:spPr>
        <a:xfrm>
          <a:off x="2892246" y="1613744"/>
          <a:ext cx="585175" cy="508847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5083DF-DE36-400D-9808-5C76AF5B5F3A}">
      <dsp:nvSpPr>
        <dsp:cNvPr id="0" name=""/>
        <dsp:cNvSpPr/>
      </dsp:nvSpPr>
      <dsp:spPr>
        <a:xfrm rot="10800000">
          <a:off x="2892246" y="1809455"/>
          <a:ext cx="585175" cy="508847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fa84ff5d87_0_1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g2fa84ff5d87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fa84ff5d87_0_1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g2fa84ff5d87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fa84ff5d87_0_1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g2fa84ff5d87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fa84ff5d87_0_1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g2fa84ff5d87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fa84ff5d87_1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g2fa84ff5d87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85233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fa84ff5d87_1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g2fa84ff5d87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fa84ff5d87_1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g2fa84ff5d87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5549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fa84ff5d87_1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g2fa84ff5d87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91871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fa84ff5d87_1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g2fa84ff5d87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06199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fa84ff5d87_1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g2fa84ff5d87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8203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fa84ff5d87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g2fa84ff5d8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40358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fa84ff5d87_1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g2fa84ff5d87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2658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fa84ff5d87_1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g2fa84ff5d87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58948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fa84ff5d87_1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g2fa84ff5d87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78069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fa84ff5d87_1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g2fa84ff5d87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39517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fa84ff5d87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g2fa84ff5d8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fa84ff5d87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g2fa84ff5d8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8328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fa84ff5d87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g2fa84ff5d8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fa84ff5d87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g2fa84ff5d8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fa84ff5d87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g2fa84ff5d8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fa84ff5d87_0_1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g2fa84ff5d87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fa84ff5d87_0_1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g2fa84ff5d87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32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2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9" name="Google Shape;29;p32"/>
          <p:cNvSpPr>
            <a:spLocks noGrp="1"/>
          </p:cNvSpPr>
          <p:nvPr>
            <p:ph type="pic" idx="2"/>
          </p:nvPr>
        </p:nvSpPr>
        <p:spPr>
          <a:xfrm>
            <a:off x="5708249" y="673100"/>
            <a:ext cx="774410" cy="1260477"/>
          </a:xfrm>
          <a:prstGeom prst="rect">
            <a:avLst/>
          </a:prstGeom>
          <a:noFill/>
          <a:ln>
            <a:noFill/>
          </a:ln>
        </p:spPr>
      </p:sp>
      <p:sp>
        <p:nvSpPr>
          <p:cNvPr id="30" name="Google Shape;30;p32"/>
          <p:cNvSpPr txBox="1">
            <a:spLocks noGrp="1"/>
          </p:cNvSpPr>
          <p:nvPr>
            <p:ph type="body" idx="1"/>
          </p:nvPr>
        </p:nvSpPr>
        <p:spPr>
          <a:xfrm>
            <a:off x="1936750" y="2415134"/>
            <a:ext cx="8318500" cy="431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  <a:latin typeface="REM Medium"/>
                <a:ea typeface="REM Medium"/>
                <a:cs typeface="REM Medium"/>
                <a:sym typeface="REM Medium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32"/>
          <p:cNvSpPr txBox="1">
            <a:spLocks noGrp="1"/>
          </p:cNvSpPr>
          <p:nvPr>
            <p:ph type="body" idx="3"/>
          </p:nvPr>
        </p:nvSpPr>
        <p:spPr>
          <a:xfrm>
            <a:off x="1936750" y="2044701"/>
            <a:ext cx="8318500" cy="370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  <a:latin typeface="REM Medium"/>
                <a:ea typeface="REM Medium"/>
                <a:cs typeface="REM Medium"/>
                <a:sym typeface="REM Medium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ustom Layout">
  <p:cSld name="9_Custom Layou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44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7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44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7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44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55998" y="-12700"/>
            <a:ext cx="8255000" cy="687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44"/>
          <p:cNvSpPr txBox="1">
            <a:spLocks noGrp="1"/>
          </p:cNvSpPr>
          <p:nvPr>
            <p:ph type="body" idx="1"/>
          </p:nvPr>
        </p:nvSpPr>
        <p:spPr>
          <a:xfrm>
            <a:off x="2508250" y="744850"/>
            <a:ext cx="4009534" cy="612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546D"/>
              </a:buClr>
              <a:buSzPts val="3400"/>
              <a:buNone/>
              <a:defRPr sz="3400" b="1">
                <a:solidFill>
                  <a:srgbClr val="10546D"/>
                </a:solidFill>
                <a:latin typeface="REM Medium"/>
                <a:ea typeface="REM Medium"/>
                <a:cs typeface="REM Medium"/>
                <a:sym typeface="REM Medium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44"/>
          <p:cNvSpPr txBox="1">
            <a:spLocks noGrp="1"/>
          </p:cNvSpPr>
          <p:nvPr>
            <p:ph type="body" idx="2"/>
          </p:nvPr>
        </p:nvSpPr>
        <p:spPr>
          <a:xfrm>
            <a:off x="2498726" y="2111449"/>
            <a:ext cx="7239163" cy="4033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57" name="Google Shape;157;p44"/>
          <p:cNvSpPr>
            <a:spLocks noGrp="1"/>
          </p:cNvSpPr>
          <p:nvPr>
            <p:ph type="pic" idx="3"/>
          </p:nvPr>
        </p:nvSpPr>
        <p:spPr>
          <a:xfrm>
            <a:off x="212402" y="5720991"/>
            <a:ext cx="560596" cy="557262"/>
          </a:xfrm>
          <a:prstGeom prst="rect">
            <a:avLst/>
          </a:prstGeom>
          <a:noFill/>
          <a:ln>
            <a:noFill/>
          </a:ln>
        </p:spPr>
      </p:sp>
      <p:sp>
        <p:nvSpPr>
          <p:cNvPr id="158" name="Google Shape;158;p44"/>
          <p:cNvSpPr>
            <a:spLocks noGrp="1"/>
          </p:cNvSpPr>
          <p:nvPr>
            <p:ph type="pic" idx="4"/>
          </p:nvPr>
        </p:nvSpPr>
        <p:spPr>
          <a:xfrm>
            <a:off x="1165800" y="5726948"/>
            <a:ext cx="560596" cy="557262"/>
          </a:xfrm>
          <a:prstGeom prst="rect">
            <a:avLst/>
          </a:prstGeom>
          <a:noFill/>
          <a:ln>
            <a:noFill/>
          </a:ln>
        </p:spPr>
      </p:sp>
      <p:sp>
        <p:nvSpPr>
          <p:cNvPr id="159" name="Google Shape;159;p44"/>
          <p:cNvSpPr txBox="1"/>
          <p:nvPr/>
        </p:nvSpPr>
        <p:spPr>
          <a:xfrm>
            <a:off x="11371866" y="6444464"/>
            <a:ext cx="820132" cy="314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 smtClean="0">
                <a:solidFill>
                  <a:srgbClr val="10546D"/>
                </a:solidFill>
                <a:latin typeface="REM Medium"/>
                <a:ea typeface="REM Medium"/>
                <a:cs typeface="REM Medium"/>
                <a:sym typeface="REM Medium"/>
              </a:rPr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r>
              <a:rPr lang="en-US" sz="1400" b="1" dirty="0">
                <a:solidFill>
                  <a:srgbClr val="10546D"/>
                </a:solidFill>
                <a:latin typeface="REM Medium"/>
                <a:ea typeface="REM Medium"/>
                <a:cs typeface="REM Medium"/>
                <a:sym typeface="REM Medium"/>
              </a:rPr>
              <a:t>/ 31</a:t>
            </a:r>
            <a:endParaRPr dirty="0"/>
          </a:p>
        </p:txBody>
      </p:sp>
      <p:sp>
        <p:nvSpPr>
          <p:cNvPr id="160" name="Google Shape;160;p44"/>
          <p:cNvSpPr>
            <a:spLocks noGrp="1"/>
          </p:cNvSpPr>
          <p:nvPr>
            <p:ph type="pic" idx="5"/>
          </p:nvPr>
        </p:nvSpPr>
        <p:spPr>
          <a:xfrm>
            <a:off x="675504" y="350925"/>
            <a:ext cx="583200" cy="954000"/>
          </a:xfrm>
          <a:prstGeom prst="rect">
            <a:avLst/>
          </a:prstGeom>
          <a:noFill/>
          <a:ln>
            <a:noFill/>
          </a:ln>
        </p:spPr>
      </p:sp>
      <p:sp>
        <p:nvSpPr>
          <p:cNvPr id="161" name="Google Shape;161;p44"/>
          <p:cNvSpPr txBox="1">
            <a:spLocks noGrp="1"/>
          </p:cNvSpPr>
          <p:nvPr>
            <p:ph type="body" idx="6"/>
          </p:nvPr>
        </p:nvSpPr>
        <p:spPr>
          <a:xfrm>
            <a:off x="99391" y="1374431"/>
            <a:ext cx="173934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REM Medium"/>
                <a:ea typeface="REM Medium"/>
                <a:cs typeface="REM Medium"/>
                <a:sym typeface="REM Medium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45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23500" y="0"/>
            <a:ext cx="1968500" cy="687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45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2126"/>
            <a:ext cx="12191999" cy="687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45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9455084" y="0"/>
            <a:ext cx="372656" cy="687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45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0223500" cy="74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45"/>
          <p:cNvSpPr>
            <a:spLocks noGrp="1"/>
          </p:cNvSpPr>
          <p:nvPr>
            <p:ph type="pic" idx="2"/>
          </p:nvPr>
        </p:nvSpPr>
        <p:spPr>
          <a:xfrm>
            <a:off x="10411735" y="83507"/>
            <a:ext cx="548045" cy="557262"/>
          </a:xfrm>
          <a:prstGeom prst="rect">
            <a:avLst/>
          </a:prstGeom>
          <a:noFill/>
          <a:ln>
            <a:noFill/>
          </a:ln>
        </p:spPr>
      </p:sp>
      <p:sp>
        <p:nvSpPr>
          <p:cNvPr id="168" name="Google Shape;168;p45"/>
          <p:cNvSpPr>
            <a:spLocks noGrp="1"/>
          </p:cNvSpPr>
          <p:nvPr>
            <p:ph type="pic" idx="3"/>
          </p:nvPr>
        </p:nvSpPr>
        <p:spPr>
          <a:xfrm>
            <a:off x="11371448" y="83507"/>
            <a:ext cx="548045" cy="557262"/>
          </a:xfrm>
          <a:prstGeom prst="rect">
            <a:avLst/>
          </a:prstGeom>
          <a:noFill/>
          <a:ln>
            <a:noFill/>
          </a:ln>
        </p:spPr>
      </p:sp>
      <p:sp>
        <p:nvSpPr>
          <p:cNvPr id="169" name="Google Shape;169;p45"/>
          <p:cNvSpPr txBox="1">
            <a:spLocks noGrp="1"/>
          </p:cNvSpPr>
          <p:nvPr>
            <p:ph type="body" idx="1"/>
          </p:nvPr>
        </p:nvSpPr>
        <p:spPr>
          <a:xfrm>
            <a:off x="920749" y="1065114"/>
            <a:ext cx="5607050" cy="433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546D"/>
              </a:buClr>
              <a:buSzPts val="3400"/>
              <a:buNone/>
              <a:defRPr sz="3400" b="1">
                <a:solidFill>
                  <a:srgbClr val="10546D"/>
                </a:solidFill>
                <a:latin typeface="REM Medium"/>
                <a:ea typeface="REM Medium"/>
                <a:cs typeface="REM Medium"/>
                <a:sym typeface="REM Medium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45"/>
          <p:cNvSpPr txBox="1">
            <a:spLocks noGrp="1"/>
          </p:cNvSpPr>
          <p:nvPr>
            <p:ph type="body" idx="4"/>
          </p:nvPr>
        </p:nvSpPr>
        <p:spPr>
          <a:xfrm>
            <a:off x="920749" y="1645607"/>
            <a:ext cx="6573838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45"/>
          <p:cNvSpPr txBox="1"/>
          <p:nvPr/>
        </p:nvSpPr>
        <p:spPr>
          <a:xfrm>
            <a:off x="11371866" y="6444464"/>
            <a:ext cx="820132" cy="314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>
                <a:solidFill>
                  <a:srgbClr val="10546D"/>
                </a:solidFill>
                <a:latin typeface="REM Medium"/>
                <a:ea typeface="REM Medium"/>
                <a:cs typeface="REM Medium"/>
                <a:sym typeface="REM Medium"/>
              </a:rPr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r>
              <a:rPr lang="en-US" sz="1400" b="1">
                <a:solidFill>
                  <a:srgbClr val="10546D"/>
                </a:solidFill>
                <a:latin typeface="REM Medium"/>
                <a:ea typeface="REM Medium"/>
                <a:cs typeface="REM Medium"/>
                <a:sym typeface="REM Medium"/>
              </a:rPr>
              <a:t>/29</a:t>
            </a:r>
            <a:endParaRPr/>
          </a:p>
        </p:txBody>
      </p:sp>
      <p:sp>
        <p:nvSpPr>
          <p:cNvPr id="172" name="Google Shape;172;p45"/>
          <p:cNvSpPr>
            <a:spLocks noGrp="1"/>
          </p:cNvSpPr>
          <p:nvPr>
            <p:ph type="pic" idx="5"/>
          </p:nvPr>
        </p:nvSpPr>
        <p:spPr>
          <a:xfrm>
            <a:off x="600075" y="69295"/>
            <a:ext cx="360000" cy="540000"/>
          </a:xfrm>
          <a:prstGeom prst="rect">
            <a:avLst/>
          </a:prstGeom>
          <a:noFill/>
          <a:ln>
            <a:noFill/>
          </a:ln>
        </p:spPr>
      </p:sp>
      <p:sp>
        <p:nvSpPr>
          <p:cNvPr id="173" name="Google Shape;173;p45"/>
          <p:cNvSpPr txBox="1">
            <a:spLocks noGrp="1"/>
          </p:cNvSpPr>
          <p:nvPr>
            <p:ph type="body" idx="6"/>
          </p:nvPr>
        </p:nvSpPr>
        <p:spPr>
          <a:xfrm>
            <a:off x="1003012" y="63501"/>
            <a:ext cx="5936456" cy="557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0546D"/>
              </a:buClr>
              <a:buSzPts val="1600"/>
              <a:buNone/>
              <a:defRPr sz="1600" b="1">
                <a:solidFill>
                  <a:srgbClr val="10546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33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33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33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68499" y="0"/>
            <a:ext cx="8255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33"/>
          <p:cNvSpPr txBox="1">
            <a:spLocks noGrp="1"/>
          </p:cNvSpPr>
          <p:nvPr>
            <p:ph type="body" idx="1"/>
          </p:nvPr>
        </p:nvSpPr>
        <p:spPr>
          <a:xfrm>
            <a:off x="2216944" y="3121027"/>
            <a:ext cx="7758112" cy="796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546D"/>
              </a:buClr>
              <a:buSzPts val="4900"/>
              <a:buNone/>
              <a:defRPr sz="4900" b="1">
                <a:solidFill>
                  <a:srgbClr val="10546D"/>
                </a:solidFill>
                <a:latin typeface="REM Medium"/>
                <a:ea typeface="REM Medium"/>
                <a:cs typeface="REM Medium"/>
                <a:sym typeface="REM Medium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3"/>
          <p:cNvSpPr txBox="1">
            <a:spLocks noGrp="1"/>
          </p:cNvSpPr>
          <p:nvPr>
            <p:ph type="body" idx="2"/>
          </p:nvPr>
        </p:nvSpPr>
        <p:spPr>
          <a:xfrm>
            <a:off x="2914650" y="4041567"/>
            <a:ext cx="628650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546D"/>
              </a:buClr>
              <a:buSzPts val="2900"/>
              <a:buNone/>
              <a:defRPr sz="2900">
                <a:solidFill>
                  <a:srgbClr val="10546D"/>
                </a:solidFill>
                <a:latin typeface="REM Medium"/>
                <a:ea typeface="REM Medium"/>
                <a:cs typeface="REM Medium"/>
                <a:sym typeface="REM Medium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33"/>
          <p:cNvSpPr txBox="1">
            <a:spLocks noGrp="1"/>
          </p:cNvSpPr>
          <p:nvPr>
            <p:ph type="body" idx="3"/>
          </p:nvPr>
        </p:nvSpPr>
        <p:spPr>
          <a:xfrm>
            <a:off x="4768850" y="5962650"/>
            <a:ext cx="25781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546D"/>
              </a:buClr>
              <a:buSzPts val="2400"/>
              <a:buNone/>
              <a:defRPr sz="2400">
                <a:solidFill>
                  <a:srgbClr val="10546D"/>
                </a:solidFill>
                <a:latin typeface="REM Medium"/>
                <a:ea typeface="REM Medium"/>
                <a:cs typeface="REM Medium"/>
                <a:sym typeface="REM Medium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33"/>
          <p:cNvSpPr txBox="1"/>
          <p:nvPr/>
        </p:nvSpPr>
        <p:spPr>
          <a:xfrm>
            <a:off x="11371866" y="6444464"/>
            <a:ext cx="820132" cy="314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>
                <a:solidFill>
                  <a:srgbClr val="10546D"/>
                </a:solidFill>
                <a:latin typeface="REM Medium"/>
                <a:ea typeface="REM Medium"/>
                <a:cs typeface="REM Medium"/>
                <a:sym typeface="REM Medium"/>
              </a:rPr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r>
              <a:rPr lang="en-US" sz="1400" b="1">
                <a:solidFill>
                  <a:srgbClr val="10546D"/>
                </a:solidFill>
                <a:latin typeface="REM Medium"/>
                <a:ea typeface="REM Medium"/>
                <a:cs typeface="REM Medium"/>
                <a:sym typeface="REM Medium"/>
              </a:rPr>
              <a:t>/29</a:t>
            </a:r>
            <a:endParaRPr/>
          </a:p>
        </p:txBody>
      </p:sp>
      <p:sp>
        <p:nvSpPr>
          <p:cNvPr id="40" name="Google Shape;40;p33"/>
          <p:cNvSpPr>
            <a:spLocks noGrp="1"/>
          </p:cNvSpPr>
          <p:nvPr>
            <p:ph type="pic" idx="4"/>
          </p:nvPr>
        </p:nvSpPr>
        <p:spPr>
          <a:xfrm>
            <a:off x="5708249" y="673100"/>
            <a:ext cx="774410" cy="1260477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33"/>
          <p:cNvSpPr txBox="1">
            <a:spLocks noGrp="1"/>
          </p:cNvSpPr>
          <p:nvPr>
            <p:ph type="body" idx="5"/>
          </p:nvPr>
        </p:nvSpPr>
        <p:spPr>
          <a:xfrm>
            <a:off x="2216942" y="2415134"/>
            <a:ext cx="7758113" cy="431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546D"/>
              </a:buClr>
              <a:buSzPts val="2200"/>
              <a:buNone/>
              <a:defRPr sz="2200">
                <a:solidFill>
                  <a:srgbClr val="10546D"/>
                </a:solidFill>
                <a:latin typeface="REM Medium"/>
                <a:ea typeface="REM Medium"/>
                <a:cs typeface="REM Medium"/>
                <a:sym typeface="REM Medium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3"/>
          <p:cNvSpPr txBox="1">
            <a:spLocks noGrp="1"/>
          </p:cNvSpPr>
          <p:nvPr>
            <p:ph type="body" idx="6"/>
          </p:nvPr>
        </p:nvSpPr>
        <p:spPr>
          <a:xfrm>
            <a:off x="2216944" y="2044701"/>
            <a:ext cx="7758112" cy="370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546D"/>
              </a:buClr>
              <a:buSzPts val="2200"/>
              <a:buNone/>
              <a:defRPr sz="2200">
                <a:solidFill>
                  <a:srgbClr val="10546D"/>
                </a:solidFill>
                <a:latin typeface="REM Medium"/>
                <a:ea typeface="REM Medium"/>
                <a:cs typeface="REM Medium"/>
                <a:sym typeface="REM Medium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34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7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34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7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34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68500" y="0"/>
            <a:ext cx="8255000" cy="68707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34"/>
          <p:cNvSpPr txBox="1">
            <a:spLocks noGrp="1"/>
          </p:cNvSpPr>
          <p:nvPr>
            <p:ph type="body" idx="1"/>
          </p:nvPr>
        </p:nvSpPr>
        <p:spPr>
          <a:xfrm>
            <a:off x="2216944" y="2236151"/>
            <a:ext cx="7758112" cy="796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546D"/>
              </a:buClr>
              <a:buSzPts val="4900"/>
              <a:buNone/>
              <a:defRPr sz="4900" b="1">
                <a:solidFill>
                  <a:srgbClr val="10546D"/>
                </a:solidFill>
                <a:latin typeface="REM Medium"/>
                <a:ea typeface="REM Medium"/>
                <a:cs typeface="REM Medium"/>
                <a:sym typeface="REM Medium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4"/>
          <p:cNvSpPr txBox="1">
            <a:spLocks noGrp="1"/>
          </p:cNvSpPr>
          <p:nvPr>
            <p:ph type="body" idx="2"/>
          </p:nvPr>
        </p:nvSpPr>
        <p:spPr>
          <a:xfrm>
            <a:off x="2914650" y="3156691"/>
            <a:ext cx="628650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546D"/>
              </a:buClr>
              <a:buSzPts val="2900"/>
              <a:buNone/>
              <a:defRPr sz="2900">
                <a:solidFill>
                  <a:srgbClr val="10546D"/>
                </a:solidFill>
                <a:latin typeface="REM Medium"/>
                <a:ea typeface="REM Medium"/>
                <a:cs typeface="REM Medium"/>
                <a:sym typeface="REM Medium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4"/>
          <p:cNvSpPr txBox="1">
            <a:spLocks noGrp="1"/>
          </p:cNvSpPr>
          <p:nvPr>
            <p:ph type="body" idx="3"/>
          </p:nvPr>
        </p:nvSpPr>
        <p:spPr>
          <a:xfrm>
            <a:off x="4768850" y="6000750"/>
            <a:ext cx="25781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546D"/>
              </a:buClr>
              <a:buSzPts val="2400"/>
              <a:buNone/>
              <a:defRPr sz="2400">
                <a:solidFill>
                  <a:srgbClr val="10546D"/>
                </a:solidFill>
                <a:latin typeface="REM Medium"/>
                <a:ea typeface="REM Medium"/>
                <a:cs typeface="REM Medium"/>
                <a:sym typeface="REM Medium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4"/>
          <p:cNvSpPr>
            <a:spLocks noGrp="1"/>
          </p:cNvSpPr>
          <p:nvPr>
            <p:ph type="pic" idx="4"/>
          </p:nvPr>
        </p:nvSpPr>
        <p:spPr>
          <a:xfrm>
            <a:off x="212402" y="5720991"/>
            <a:ext cx="560596" cy="557262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34"/>
          <p:cNvSpPr>
            <a:spLocks noGrp="1"/>
          </p:cNvSpPr>
          <p:nvPr>
            <p:ph type="pic" idx="5"/>
          </p:nvPr>
        </p:nvSpPr>
        <p:spPr>
          <a:xfrm>
            <a:off x="1165800" y="5726948"/>
            <a:ext cx="560596" cy="557262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34"/>
          <p:cNvSpPr txBox="1"/>
          <p:nvPr/>
        </p:nvSpPr>
        <p:spPr>
          <a:xfrm>
            <a:off x="11371866" y="6444464"/>
            <a:ext cx="820132" cy="314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>
                <a:solidFill>
                  <a:srgbClr val="10546D"/>
                </a:solidFill>
                <a:latin typeface="REM Medium"/>
                <a:ea typeface="REM Medium"/>
                <a:cs typeface="REM Medium"/>
                <a:sym typeface="REM Medium"/>
              </a:rPr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r>
              <a:rPr lang="en-US" sz="1400" b="1">
                <a:solidFill>
                  <a:srgbClr val="10546D"/>
                </a:solidFill>
                <a:latin typeface="REM Medium"/>
                <a:ea typeface="REM Medium"/>
                <a:cs typeface="REM Medium"/>
                <a:sym typeface="REM Medium"/>
              </a:rPr>
              <a:t>/29</a:t>
            </a:r>
            <a:endParaRPr/>
          </a:p>
        </p:txBody>
      </p:sp>
      <p:sp>
        <p:nvSpPr>
          <p:cNvPr id="53" name="Google Shape;53;p34"/>
          <p:cNvSpPr>
            <a:spLocks noGrp="1"/>
          </p:cNvSpPr>
          <p:nvPr>
            <p:ph type="pic" idx="6"/>
          </p:nvPr>
        </p:nvSpPr>
        <p:spPr>
          <a:xfrm>
            <a:off x="675504" y="350925"/>
            <a:ext cx="583200" cy="954000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34"/>
          <p:cNvSpPr txBox="1">
            <a:spLocks noGrp="1"/>
          </p:cNvSpPr>
          <p:nvPr>
            <p:ph type="body" idx="7"/>
          </p:nvPr>
        </p:nvSpPr>
        <p:spPr>
          <a:xfrm>
            <a:off x="99391" y="1374431"/>
            <a:ext cx="173934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REM Medium"/>
                <a:ea typeface="REM Medium"/>
                <a:cs typeface="REM Medium"/>
                <a:sym typeface="REM Medium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ustom Layout">
  <p:cSld name="12_Custom Layou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38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37708"/>
            <a:ext cx="12192000" cy="7493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38"/>
          <p:cNvSpPr/>
          <p:nvPr/>
        </p:nvSpPr>
        <p:spPr>
          <a:xfrm>
            <a:off x="11480800" y="298450"/>
            <a:ext cx="361950" cy="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Logo 2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38"/>
          <p:cNvSpPr>
            <a:spLocks noGrp="1"/>
          </p:cNvSpPr>
          <p:nvPr>
            <p:ph type="pic" idx="2"/>
          </p:nvPr>
        </p:nvSpPr>
        <p:spPr>
          <a:xfrm>
            <a:off x="10527402" y="89293"/>
            <a:ext cx="560596" cy="557262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38"/>
          <p:cNvSpPr>
            <a:spLocks noGrp="1"/>
          </p:cNvSpPr>
          <p:nvPr>
            <p:ph type="pic" idx="3"/>
          </p:nvPr>
        </p:nvSpPr>
        <p:spPr>
          <a:xfrm>
            <a:off x="11480800" y="95250"/>
            <a:ext cx="560596" cy="557262"/>
          </a:xfrm>
          <a:prstGeom prst="rect">
            <a:avLst/>
          </a:prstGeom>
          <a:noFill/>
          <a:ln>
            <a:noFill/>
          </a:ln>
        </p:spPr>
      </p:sp>
      <p:sp>
        <p:nvSpPr>
          <p:cNvPr id="92" name="Google Shape;92;p38"/>
          <p:cNvSpPr txBox="1">
            <a:spLocks noGrp="1"/>
          </p:cNvSpPr>
          <p:nvPr>
            <p:ph type="body" idx="1"/>
          </p:nvPr>
        </p:nvSpPr>
        <p:spPr>
          <a:xfrm>
            <a:off x="920749" y="1065114"/>
            <a:ext cx="5607050" cy="433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546D"/>
              </a:buClr>
              <a:buSzPts val="3400"/>
              <a:buNone/>
              <a:defRPr sz="3400" b="1">
                <a:solidFill>
                  <a:srgbClr val="10546D"/>
                </a:solidFill>
                <a:latin typeface="REM Medium"/>
                <a:ea typeface="REM Medium"/>
                <a:cs typeface="REM Medium"/>
                <a:sym typeface="REM Medium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38"/>
          <p:cNvSpPr txBox="1"/>
          <p:nvPr/>
        </p:nvSpPr>
        <p:spPr>
          <a:xfrm>
            <a:off x="11371866" y="6444464"/>
            <a:ext cx="820132" cy="314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 smtClean="0">
                <a:solidFill>
                  <a:srgbClr val="10546D"/>
                </a:solidFill>
                <a:latin typeface="REM Medium"/>
                <a:ea typeface="REM Medium"/>
                <a:cs typeface="REM Medium"/>
                <a:sym typeface="REM Medium"/>
              </a:rPr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r>
              <a:rPr lang="en-US" sz="1400" b="1" dirty="0">
                <a:solidFill>
                  <a:srgbClr val="10546D"/>
                </a:solidFill>
                <a:latin typeface="REM Medium"/>
                <a:ea typeface="REM Medium"/>
                <a:cs typeface="REM Medium"/>
                <a:sym typeface="REM Medium"/>
              </a:rPr>
              <a:t>/31</a:t>
            </a:r>
            <a:endParaRPr dirty="0"/>
          </a:p>
        </p:txBody>
      </p:sp>
      <p:sp>
        <p:nvSpPr>
          <p:cNvPr id="94" name="Google Shape;94;p38"/>
          <p:cNvSpPr>
            <a:spLocks noGrp="1"/>
          </p:cNvSpPr>
          <p:nvPr>
            <p:ph type="pic" idx="4"/>
          </p:nvPr>
        </p:nvSpPr>
        <p:spPr>
          <a:xfrm>
            <a:off x="600075" y="69295"/>
            <a:ext cx="360000" cy="540000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38"/>
          <p:cNvSpPr txBox="1">
            <a:spLocks noGrp="1"/>
          </p:cNvSpPr>
          <p:nvPr>
            <p:ph type="body" idx="5"/>
          </p:nvPr>
        </p:nvSpPr>
        <p:spPr>
          <a:xfrm>
            <a:off x="1003012" y="63501"/>
            <a:ext cx="5936456" cy="557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0546D"/>
              </a:buClr>
              <a:buSzPts val="1600"/>
              <a:buNone/>
              <a:defRPr sz="1600" b="1">
                <a:solidFill>
                  <a:srgbClr val="10546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38"/>
          <p:cNvSpPr txBox="1">
            <a:spLocks noGrp="1"/>
          </p:cNvSpPr>
          <p:nvPr>
            <p:ph type="body" idx="6"/>
          </p:nvPr>
        </p:nvSpPr>
        <p:spPr>
          <a:xfrm>
            <a:off x="920749" y="1645607"/>
            <a:ext cx="6573838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39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23500" y="0"/>
            <a:ext cx="1968500" cy="687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39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9455083" y="0"/>
            <a:ext cx="1816167" cy="687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39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28280"/>
            <a:ext cx="11271250" cy="74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9"/>
          <p:cNvSpPr txBox="1">
            <a:spLocks noGrp="1"/>
          </p:cNvSpPr>
          <p:nvPr>
            <p:ph type="body" idx="1"/>
          </p:nvPr>
        </p:nvSpPr>
        <p:spPr>
          <a:xfrm>
            <a:off x="920749" y="1065114"/>
            <a:ext cx="5607050" cy="433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546D"/>
              </a:buClr>
              <a:buSzPts val="3400"/>
              <a:buNone/>
              <a:defRPr sz="3400" b="1">
                <a:solidFill>
                  <a:srgbClr val="10546D"/>
                </a:solidFill>
                <a:latin typeface="REM Medium"/>
                <a:ea typeface="REM Medium"/>
                <a:cs typeface="REM Medium"/>
                <a:sym typeface="REM Medium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39"/>
          <p:cNvSpPr txBox="1"/>
          <p:nvPr/>
        </p:nvSpPr>
        <p:spPr>
          <a:xfrm>
            <a:off x="11371866" y="6444464"/>
            <a:ext cx="820132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 smtClean="0">
                <a:solidFill>
                  <a:srgbClr val="10546D"/>
                </a:solidFill>
                <a:latin typeface="REM Medium"/>
                <a:ea typeface="REM Medium"/>
                <a:cs typeface="REM Medium"/>
                <a:sym typeface="REM Medium"/>
              </a:rPr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r>
              <a:rPr lang="en-US" sz="1400" b="1" dirty="0">
                <a:solidFill>
                  <a:srgbClr val="10546D"/>
                </a:solidFill>
                <a:latin typeface="REM Medium"/>
                <a:ea typeface="REM Medium"/>
                <a:cs typeface="REM Medium"/>
                <a:sym typeface="REM Medium"/>
              </a:rPr>
              <a:t>/24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b="1" dirty="0">
              <a:solidFill>
                <a:srgbClr val="10546D"/>
              </a:solidFill>
              <a:latin typeface="REM Medium"/>
              <a:ea typeface="REM Medium"/>
              <a:cs typeface="REM Medium"/>
              <a:sym typeface="REM Medium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3;p39"/>
          <p:cNvSpPr>
            <a:spLocks noGrp="1"/>
          </p:cNvSpPr>
          <p:nvPr>
            <p:ph type="pic" idx="2"/>
          </p:nvPr>
        </p:nvSpPr>
        <p:spPr>
          <a:xfrm>
            <a:off x="10527402" y="89293"/>
            <a:ext cx="560596" cy="557262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39"/>
          <p:cNvSpPr>
            <a:spLocks noGrp="1"/>
          </p:cNvSpPr>
          <p:nvPr>
            <p:ph type="pic" idx="3"/>
          </p:nvPr>
        </p:nvSpPr>
        <p:spPr>
          <a:xfrm>
            <a:off x="11480800" y="95250"/>
            <a:ext cx="560596" cy="557262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39"/>
          <p:cNvSpPr>
            <a:spLocks noGrp="1"/>
          </p:cNvSpPr>
          <p:nvPr>
            <p:ph type="pic" idx="4"/>
          </p:nvPr>
        </p:nvSpPr>
        <p:spPr>
          <a:xfrm>
            <a:off x="600075" y="69295"/>
            <a:ext cx="360000" cy="540000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39"/>
          <p:cNvSpPr txBox="1">
            <a:spLocks noGrp="1"/>
          </p:cNvSpPr>
          <p:nvPr>
            <p:ph type="body" idx="5"/>
          </p:nvPr>
        </p:nvSpPr>
        <p:spPr>
          <a:xfrm>
            <a:off x="1003012" y="63501"/>
            <a:ext cx="5936456" cy="557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0546D"/>
              </a:buClr>
              <a:buSzPts val="1600"/>
              <a:buNone/>
              <a:defRPr sz="1600" b="1">
                <a:solidFill>
                  <a:srgbClr val="10546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39"/>
          <p:cNvSpPr txBox="1">
            <a:spLocks noGrp="1"/>
          </p:cNvSpPr>
          <p:nvPr>
            <p:ph type="body" idx="6"/>
          </p:nvPr>
        </p:nvSpPr>
        <p:spPr>
          <a:xfrm>
            <a:off x="920749" y="1645607"/>
            <a:ext cx="6573838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ustom Layout">
  <p:cSld name="13_Custom Layou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40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7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40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426"/>
            <a:ext cx="8839200" cy="687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40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22126"/>
            <a:ext cx="12191999" cy="687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40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-9426"/>
            <a:ext cx="8839200" cy="74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40"/>
          <p:cNvSpPr>
            <a:spLocks noGrp="1"/>
          </p:cNvSpPr>
          <p:nvPr>
            <p:ph type="pic" idx="2"/>
          </p:nvPr>
        </p:nvSpPr>
        <p:spPr>
          <a:xfrm>
            <a:off x="9827742" y="176655"/>
            <a:ext cx="560596" cy="557262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40"/>
          <p:cNvSpPr>
            <a:spLocks noGrp="1"/>
          </p:cNvSpPr>
          <p:nvPr>
            <p:ph type="pic" idx="3"/>
          </p:nvPr>
        </p:nvSpPr>
        <p:spPr>
          <a:xfrm>
            <a:off x="10781140" y="182612"/>
            <a:ext cx="560596" cy="557262"/>
          </a:xfrm>
          <a:prstGeom prst="rect">
            <a:avLst/>
          </a:prstGeom>
          <a:noFill/>
          <a:ln>
            <a:noFill/>
          </a:ln>
        </p:spPr>
      </p:sp>
      <p:sp>
        <p:nvSpPr>
          <p:cNvPr id="115" name="Google Shape;115;p40"/>
          <p:cNvSpPr txBox="1">
            <a:spLocks noGrp="1"/>
          </p:cNvSpPr>
          <p:nvPr>
            <p:ph type="body" idx="1"/>
          </p:nvPr>
        </p:nvSpPr>
        <p:spPr>
          <a:xfrm>
            <a:off x="920749" y="1065114"/>
            <a:ext cx="5607050" cy="433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546D"/>
              </a:buClr>
              <a:buSzPts val="3400"/>
              <a:buNone/>
              <a:defRPr sz="3400" b="1">
                <a:solidFill>
                  <a:srgbClr val="10546D"/>
                </a:solidFill>
                <a:latin typeface="REM Medium"/>
                <a:ea typeface="REM Medium"/>
                <a:cs typeface="REM Medium"/>
                <a:sym typeface="REM Medium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40"/>
          <p:cNvSpPr txBox="1">
            <a:spLocks noGrp="1"/>
          </p:cNvSpPr>
          <p:nvPr>
            <p:ph type="body" idx="4"/>
          </p:nvPr>
        </p:nvSpPr>
        <p:spPr>
          <a:xfrm>
            <a:off x="920749" y="1645607"/>
            <a:ext cx="6573838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40"/>
          <p:cNvSpPr txBox="1"/>
          <p:nvPr/>
        </p:nvSpPr>
        <p:spPr>
          <a:xfrm>
            <a:off x="11371866" y="6444464"/>
            <a:ext cx="820132" cy="314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 smtClean="0">
                <a:solidFill>
                  <a:srgbClr val="10546D"/>
                </a:solidFill>
                <a:latin typeface="REM Medium"/>
                <a:ea typeface="REM Medium"/>
                <a:cs typeface="REM Medium"/>
                <a:sym typeface="REM Medium"/>
              </a:rPr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r>
              <a:rPr lang="en-US" sz="1400" b="1" dirty="0">
                <a:solidFill>
                  <a:srgbClr val="10546D"/>
                </a:solidFill>
                <a:latin typeface="REM Medium"/>
                <a:ea typeface="REM Medium"/>
                <a:cs typeface="REM Medium"/>
                <a:sym typeface="REM Medium"/>
              </a:rPr>
              <a:t>/ 31</a:t>
            </a:r>
            <a:endParaRPr dirty="0"/>
          </a:p>
        </p:txBody>
      </p:sp>
      <p:sp>
        <p:nvSpPr>
          <p:cNvPr id="118" name="Google Shape;118;p40"/>
          <p:cNvSpPr>
            <a:spLocks noGrp="1"/>
          </p:cNvSpPr>
          <p:nvPr>
            <p:ph type="pic" idx="5"/>
          </p:nvPr>
        </p:nvSpPr>
        <p:spPr>
          <a:xfrm>
            <a:off x="600075" y="69295"/>
            <a:ext cx="360000" cy="540000"/>
          </a:xfrm>
          <a:prstGeom prst="rect">
            <a:avLst/>
          </a:prstGeom>
          <a:noFill/>
          <a:ln>
            <a:noFill/>
          </a:ln>
        </p:spPr>
      </p:sp>
      <p:sp>
        <p:nvSpPr>
          <p:cNvPr id="119" name="Google Shape;119;p40"/>
          <p:cNvSpPr txBox="1">
            <a:spLocks noGrp="1"/>
          </p:cNvSpPr>
          <p:nvPr>
            <p:ph type="body" idx="6"/>
          </p:nvPr>
        </p:nvSpPr>
        <p:spPr>
          <a:xfrm>
            <a:off x="1003012" y="63501"/>
            <a:ext cx="5936456" cy="557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0546D"/>
              </a:buClr>
              <a:buSzPts val="1600"/>
              <a:buNone/>
              <a:defRPr sz="1600" b="1">
                <a:solidFill>
                  <a:srgbClr val="10546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41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23500" y="0"/>
            <a:ext cx="1968500" cy="687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41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9455083" y="0"/>
            <a:ext cx="1816167" cy="687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41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22126"/>
            <a:ext cx="12191999" cy="687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41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-28280"/>
            <a:ext cx="11271250" cy="74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41"/>
          <p:cNvSpPr>
            <a:spLocks noGrp="1"/>
          </p:cNvSpPr>
          <p:nvPr>
            <p:ph type="pic" idx="2"/>
          </p:nvPr>
        </p:nvSpPr>
        <p:spPr>
          <a:xfrm>
            <a:off x="10411735" y="83507"/>
            <a:ext cx="548045" cy="557262"/>
          </a:xfrm>
          <a:prstGeom prst="rect">
            <a:avLst/>
          </a:prstGeom>
          <a:noFill/>
          <a:ln>
            <a:noFill/>
          </a:ln>
        </p:spPr>
      </p:sp>
      <p:sp>
        <p:nvSpPr>
          <p:cNvPr id="126" name="Google Shape;126;p41"/>
          <p:cNvSpPr>
            <a:spLocks noGrp="1"/>
          </p:cNvSpPr>
          <p:nvPr>
            <p:ph type="pic" idx="3"/>
          </p:nvPr>
        </p:nvSpPr>
        <p:spPr>
          <a:xfrm>
            <a:off x="9675455" y="67739"/>
            <a:ext cx="548045" cy="557262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41"/>
          <p:cNvSpPr txBox="1">
            <a:spLocks noGrp="1"/>
          </p:cNvSpPr>
          <p:nvPr>
            <p:ph type="body" idx="1"/>
          </p:nvPr>
        </p:nvSpPr>
        <p:spPr>
          <a:xfrm>
            <a:off x="920749" y="1065114"/>
            <a:ext cx="5607050" cy="433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546D"/>
              </a:buClr>
              <a:buSzPts val="3400"/>
              <a:buNone/>
              <a:defRPr sz="3400" b="1">
                <a:solidFill>
                  <a:srgbClr val="10546D"/>
                </a:solidFill>
                <a:latin typeface="REM Medium"/>
                <a:ea typeface="REM Medium"/>
                <a:cs typeface="REM Medium"/>
                <a:sym typeface="REM Medium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41"/>
          <p:cNvSpPr txBox="1"/>
          <p:nvPr/>
        </p:nvSpPr>
        <p:spPr>
          <a:xfrm>
            <a:off x="11371866" y="6444464"/>
            <a:ext cx="820132" cy="314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 smtClean="0">
                <a:solidFill>
                  <a:srgbClr val="10546D"/>
                </a:solidFill>
                <a:latin typeface="REM Medium"/>
                <a:ea typeface="REM Medium"/>
                <a:cs typeface="REM Medium"/>
                <a:sym typeface="REM Medium"/>
              </a:rPr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r>
              <a:rPr lang="en-US" sz="1400" b="1" dirty="0">
                <a:solidFill>
                  <a:srgbClr val="10546D"/>
                </a:solidFill>
                <a:latin typeface="REM Medium"/>
                <a:ea typeface="REM Medium"/>
                <a:cs typeface="REM Medium"/>
                <a:sym typeface="REM Medium"/>
              </a:rPr>
              <a:t>/ 31</a:t>
            </a:r>
            <a:endParaRPr dirty="0"/>
          </a:p>
        </p:txBody>
      </p:sp>
      <p:sp>
        <p:nvSpPr>
          <p:cNvPr id="129" name="Google Shape;129;p41"/>
          <p:cNvSpPr>
            <a:spLocks noGrp="1"/>
          </p:cNvSpPr>
          <p:nvPr>
            <p:ph type="pic" idx="4"/>
          </p:nvPr>
        </p:nvSpPr>
        <p:spPr>
          <a:xfrm>
            <a:off x="600075" y="69295"/>
            <a:ext cx="360000" cy="540000"/>
          </a:xfrm>
          <a:prstGeom prst="rect">
            <a:avLst/>
          </a:prstGeom>
          <a:noFill/>
          <a:ln>
            <a:noFill/>
          </a:ln>
        </p:spPr>
      </p:sp>
      <p:sp>
        <p:nvSpPr>
          <p:cNvPr id="130" name="Google Shape;130;p41"/>
          <p:cNvSpPr txBox="1">
            <a:spLocks noGrp="1"/>
          </p:cNvSpPr>
          <p:nvPr>
            <p:ph type="body" idx="5"/>
          </p:nvPr>
        </p:nvSpPr>
        <p:spPr>
          <a:xfrm>
            <a:off x="1003012" y="63501"/>
            <a:ext cx="5936456" cy="557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0546D"/>
              </a:buClr>
              <a:buSzPts val="1600"/>
              <a:buNone/>
              <a:defRPr sz="1600" b="1">
                <a:solidFill>
                  <a:srgbClr val="10546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41"/>
          <p:cNvSpPr txBox="1">
            <a:spLocks noGrp="1"/>
          </p:cNvSpPr>
          <p:nvPr>
            <p:ph type="body" idx="6"/>
          </p:nvPr>
        </p:nvSpPr>
        <p:spPr>
          <a:xfrm>
            <a:off x="920749" y="1645607"/>
            <a:ext cx="6573838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42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7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2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7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42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86400" y="0"/>
            <a:ext cx="5473700" cy="687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42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43600" y="946150"/>
            <a:ext cx="393700" cy="31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42"/>
          <p:cNvSpPr txBox="1">
            <a:spLocks noGrp="1"/>
          </p:cNvSpPr>
          <p:nvPr>
            <p:ph type="body" idx="1"/>
          </p:nvPr>
        </p:nvSpPr>
        <p:spPr>
          <a:xfrm>
            <a:off x="6448425" y="1263650"/>
            <a:ext cx="4316413" cy="2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546D"/>
              </a:buClr>
              <a:buSzPts val="2800"/>
              <a:buNone/>
              <a:defRPr>
                <a:solidFill>
                  <a:srgbClr val="10546D"/>
                </a:solidFill>
                <a:latin typeface="REM Medium"/>
                <a:ea typeface="REM Medium"/>
                <a:cs typeface="REM Medium"/>
                <a:sym typeface="REM Medium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EM Medium"/>
                <a:ea typeface="REM Medium"/>
                <a:cs typeface="REM Medium"/>
                <a:sym typeface="REM Medium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EM Medium"/>
                <a:ea typeface="REM Medium"/>
                <a:cs typeface="REM Medium"/>
                <a:sym typeface="REM Medium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EM Medium"/>
                <a:ea typeface="REM Medium"/>
                <a:cs typeface="REM Medium"/>
                <a:sym typeface="REM Medium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EM Medium"/>
                <a:ea typeface="REM Medium"/>
                <a:cs typeface="REM Medium"/>
                <a:sym typeface="REM Medium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42"/>
          <p:cNvSpPr txBox="1">
            <a:spLocks noGrp="1"/>
          </p:cNvSpPr>
          <p:nvPr>
            <p:ph type="body" idx="2"/>
          </p:nvPr>
        </p:nvSpPr>
        <p:spPr>
          <a:xfrm>
            <a:off x="6448425" y="4203700"/>
            <a:ext cx="4316413" cy="93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sz="1800">
                <a:solidFill>
                  <a:srgbClr val="7F7F7F"/>
                </a:solidFill>
                <a:latin typeface="REM Medium"/>
                <a:ea typeface="REM Medium"/>
                <a:cs typeface="REM Medium"/>
                <a:sym typeface="REM Medium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42"/>
          <p:cNvSpPr>
            <a:spLocks noGrp="1"/>
          </p:cNvSpPr>
          <p:nvPr>
            <p:ph type="pic" idx="3"/>
          </p:nvPr>
        </p:nvSpPr>
        <p:spPr>
          <a:xfrm>
            <a:off x="1" y="526774"/>
            <a:ext cx="5487062" cy="6331226"/>
          </a:xfrm>
          <a:prstGeom prst="rect">
            <a:avLst/>
          </a:prstGeom>
          <a:noFill/>
          <a:ln>
            <a:noFill/>
          </a:ln>
        </p:spPr>
      </p:sp>
      <p:sp>
        <p:nvSpPr>
          <p:cNvPr id="140" name="Google Shape;140;p42"/>
          <p:cNvSpPr txBox="1"/>
          <p:nvPr/>
        </p:nvSpPr>
        <p:spPr>
          <a:xfrm>
            <a:off x="11371866" y="6444464"/>
            <a:ext cx="820132" cy="314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 smtClean="0">
                <a:solidFill>
                  <a:srgbClr val="10546D"/>
                </a:solidFill>
                <a:latin typeface="REM Medium"/>
                <a:ea typeface="REM Medium"/>
                <a:cs typeface="REM Medium"/>
                <a:sym typeface="REM Medium"/>
              </a:rPr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r>
              <a:rPr lang="en-US" sz="1400" b="1" dirty="0">
                <a:solidFill>
                  <a:srgbClr val="10546D"/>
                </a:solidFill>
                <a:latin typeface="REM Medium"/>
                <a:ea typeface="REM Medium"/>
                <a:cs typeface="REM Medium"/>
                <a:sym typeface="REM Medium"/>
              </a:rPr>
              <a:t>/ 24</a:t>
            </a:r>
            <a:endParaRPr dirty="0"/>
          </a:p>
        </p:txBody>
      </p:sp>
      <p:sp>
        <p:nvSpPr>
          <p:cNvPr id="141" name="Google Shape;141;p42"/>
          <p:cNvSpPr>
            <a:spLocks noGrp="1"/>
          </p:cNvSpPr>
          <p:nvPr>
            <p:ph type="pic" idx="4"/>
          </p:nvPr>
        </p:nvSpPr>
        <p:spPr>
          <a:xfrm>
            <a:off x="675504" y="350925"/>
            <a:ext cx="583200" cy="954000"/>
          </a:xfrm>
          <a:prstGeom prst="rect">
            <a:avLst/>
          </a:prstGeom>
          <a:noFill/>
          <a:ln>
            <a:noFill/>
          </a:ln>
        </p:spPr>
      </p:sp>
      <p:sp>
        <p:nvSpPr>
          <p:cNvPr id="142" name="Google Shape;142;p42"/>
          <p:cNvSpPr txBox="1">
            <a:spLocks noGrp="1"/>
          </p:cNvSpPr>
          <p:nvPr>
            <p:ph type="body" idx="5"/>
          </p:nvPr>
        </p:nvSpPr>
        <p:spPr>
          <a:xfrm>
            <a:off x="99391" y="1374431"/>
            <a:ext cx="173934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REM Medium"/>
                <a:ea typeface="REM Medium"/>
                <a:cs typeface="REM Medium"/>
                <a:sym typeface="REM Medium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43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43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43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68500" y="0"/>
            <a:ext cx="8255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43"/>
          <p:cNvSpPr txBox="1"/>
          <p:nvPr/>
        </p:nvSpPr>
        <p:spPr>
          <a:xfrm>
            <a:off x="11371866" y="6444464"/>
            <a:ext cx="820132" cy="314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 smtClean="0">
                <a:solidFill>
                  <a:srgbClr val="10546D"/>
                </a:solidFill>
                <a:latin typeface="REM Medium"/>
                <a:ea typeface="REM Medium"/>
                <a:cs typeface="REM Medium"/>
                <a:sym typeface="REM Medium"/>
              </a:rPr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r>
              <a:rPr lang="en-US" sz="1400" b="1" dirty="0">
                <a:solidFill>
                  <a:srgbClr val="10546D"/>
                </a:solidFill>
                <a:latin typeface="REM Medium"/>
                <a:ea typeface="REM Medium"/>
                <a:cs typeface="REM Medium"/>
                <a:sym typeface="REM Medium"/>
              </a:rPr>
              <a:t>/ 31</a:t>
            </a:r>
            <a:endParaRPr dirty="0"/>
          </a:p>
        </p:txBody>
      </p:sp>
      <p:sp>
        <p:nvSpPr>
          <p:cNvPr id="148" name="Google Shape;148;p43"/>
          <p:cNvSpPr>
            <a:spLocks noGrp="1"/>
          </p:cNvSpPr>
          <p:nvPr>
            <p:ph type="pic" idx="2"/>
          </p:nvPr>
        </p:nvSpPr>
        <p:spPr>
          <a:xfrm>
            <a:off x="5708249" y="673100"/>
            <a:ext cx="774410" cy="1260477"/>
          </a:xfrm>
          <a:prstGeom prst="rect">
            <a:avLst/>
          </a:prstGeom>
          <a:noFill/>
          <a:ln>
            <a:noFill/>
          </a:ln>
        </p:spPr>
      </p:sp>
      <p:sp>
        <p:nvSpPr>
          <p:cNvPr id="149" name="Google Shape;149;p43"/>
          <p:cNvSpPr txBox="1">
            <a:spLocks noGrp="1"/>
          </p:cNvSpPr>
          <p:nvPr>
            <p:ph type="body" idx="1"/>
          </p:nvPr>
        </p:nvSpPr>
        <p:spPr>
          <a:xfrm>
            <a:off x="2216942" y="2415134"/>
            <a:ext cx="7758113" cy="431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546D"/>
              </a:buClr>
              <a:buSzPts val="2200"/>
              <a:buNone/>
              <a:defRPr sz="2200">
                <a:solidFill>
                  <a:srgbClr val="10546D"/>
                </a:solidFill>
                <a:latin typeface="REM Medium"/>
                <a:ea typeface="REM Medium"/>
                <a:cs typeface="REM Medium"/>
                <a:sym typeface="REM Medium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43"/>
          <p:cNvSpPr txBox="1">
            <a:spLocks noGrp="1"/>
          </p:cNvSpPr>
          <p:nvPr>
            <p:ph type="body" idx="3"/>
          </p:nvPr>
        </p:nvSpPr>
        <p:spPr>
          <a:xfrm>
            <a:off x="2216944" y="2044701"/>
            <a:ext cx="7758112" cy="370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546D"/>
              </a:buClr>
              <a:buSzPts val="2200"/>
              <a:buNone/>
              <a:defRPr sz="2200">
                <a:solidFill>
                  <a:srgbClr val="10546D"/>
                </a:solidFill>
                <a:latin typeface="REM Medium"/>
                <a:ea typeface="REM Medium"/>
                <a:cs typeface="REM Medium"/>
                <a:sym typeface="REM Medium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4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"/>
          <p:cNvSpPr/>
          <p:nvPr/>
        </p:nvSpPr>
        <p:spPr>
          <a:xfrm>
            <a:off x="1148080" y="4036942"/>
            <a:ext cx="10241400" cy="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117346"/>
              </a:lnSpc>
            </a:pPr>
            <a:r>
              <a:rPr lang="en-US" sz="4900" b="1" dirty="0">
                <a:solidFill>
                  <a:srgbClr val="FFFFFF"/>
                </a:solidFill>
                <a:latin typeface="REM Medium"/>
                <a:ea typeface="REM Medium"/>
                <a:cs typeface="REM Medium"/>
                <a:sym typeface="REM Medium"/>
              </a:rPr>
              <a:t>National Sickle Cell Anaemia Elimination Mission</a:t>
            </a:r>
            <a:endParaRPr lang="en-IN" dirty="0"/>
          </a:p>
          <a:p>
            <a:pPr marL="0" marR="0" lvl="0" indent="0" algn="ctr" rtl="0">
              <a:lnSpc>
                <a:spcPct val="1173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00" b="1" dirty="0">
                <a:solidFill>
                  <a:srgbClr val="FFFFFF"/>
                </a:solidFill>
                <a:latin typeface="REM Medium"/>
                <a:ea typeface="REM Medium"/>
                <a:cs typeface="REM Medium"/>
                <a:sym typeface="REM Medium"/>
              </a:rPr>
              <a:t> </a:t>
            </a:r>
            <a:endParaRPr sz="49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"/>
          <p:cNvSpPr txBox="1">
            <a:spLocks noGrp="1"/>
          </p:cNvSpPr>
          <p:nvPr>
            <p:ph type="body" idx="1"/>
          </p:nvPr>
        </p:nvSpPr>
        <p:spPr>
          <a:xfrm>
            <a:off x="1936750" y="2415134"/>
            <a:ext cx="83184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en-US" dirty="0"/>
              <a:t>Ministry of Health and Family Welfare</a:t>
            </a:r>
            <a:endParaRPr dirty="0"/>
          </a:p>
        </p:txBody>
      </p:sp>
      <p:sp>
        <p:nvSpPr>
          <p:cNvPr id="187" name="Google Shape;187;p2"/>
          <p:cNvSpPr txBox="1">
            <a:spLocks noGrp="1"/>
          </p:cNvSpPr>
          <p:nvPr>
            <p:ph type="body" idx="3"/>
          </p:nvPr>
        </p:nvSpPr>
        <p:spPr>
          <a:xfrm>
            <a:off x="1936750" y="2044701"/>
            <a:ext cx="8318500" cy="370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2400">
                <a:solidFill>
                  <a:schemeClr val="lt1"/>
                </a:solidFill>
                <a:latin typeface="REM Medium"/>
                <a:ea typeface="REM Medium"/>
                <a:cs typeface="REM Medium"/>
                <a:sym typeface="REM Medium"/>
              </a:rPr>
              <a:t>स्वास्थ्य एवं परिवार कल्याण मंत्रालय</a:t>
            </a:r>
            <a:endParaRPr sz="2400">
              <a:solidFill>
                <a:schemeClr val="lt1"/>
              </a:solidFill>
              <a:latin typeface="REM Medium"/>
              <a:ea typeface="REM Medium"/>
              <a:cs typeface="REM Medium"/>
              <a:sym typeface="REM Medium"/>
            </a:endParaRPr>
          </a:p>
        </p:txBody>
      </p:sp>
      <p:pic>
        <p:nvPicPr>
          <p:cNvPr id="188" name="Google Shape;188;p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074" b="2074"/>
          <a:stretch/>
        </p:blipFill>
        <p:spPr>
          <a:xfrm>
            <a:off x="5708650" y="673100"/>
            <a:ext cx="774700" cy="126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85275" y="5906550"/>
            <a:ext cx="3234725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85;p2">
            <a:extLst>
              <a:ext uri="{FF2B5EF4-FFF2-40B4-BE49-F238E27FC236}">
                <a16:creationId xmlns:a16="http://schemas.microsoft.com/office/drawing/2014/main" id="{97314BCF-22F8-4C52-8684-AB197D7CF523}"/>
              </a:ext>
            </a:extLst>
          </p:cNvPr>
          <p:cNvSpPr/>
          <p:nvPr/>
        </p:nvSpPr>
        <p:spPr>
          <a:xfrm>
            <a:off x="4628111" y="4971746"/>
            <a:ext cx="10241400" cy="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117346"/>
              </a:lnSpc>
            </a:pPr>
            <a:r>
              <a:rPr lang="en-US" sz="1800" b="1" dirty="0">
                <a:solidFill>
                  <a:srgbClr val="FFFFFF"/>
                </a:solidFill>
                <a:latin typeface="REM Medium"/>
                <a:ea typeface="Calibri"/>
                <a:cs typeface="REM Medium"/>
                <a:sym typeface="REM Medium"/>
              </a:rPr>
              <a:t>Presenter Details:</a:t>
            </a:r>
          </a:p>
          <a:p>
            <a:pPr algn="ctr">
              <a:lnSpc>
                <a:spcPct val="117346"/>
              </a:lnSpc>
            </a:pPr>
            <a:r>
              <a:rPr lang="en-US" sz="1800" dirty="0">
                <a:solidFill>
                  <a:srgbClr val="FFFFFF"/>
                </a:solidFill>
                <a:latin typeface="REM Medium"/>
                <a:ea typeface="Calibri"/>
                <a:cs typeface="REM Medium"/>
                <a:sym typeface="REM Medium"/>
              </a:rPr>
              <a:t>Tapas Kumar Patra(Deputy Director(IT))</a:t>
            </a:r>
            <a:br>
              <a:rPr lang="en-US" sz="1800" dirty="0">
                <a:solidFill>
                  <a:srgbClr val="FFFFFF"/>
                </a:solidFill>
                <a:latin typeface="REM Medium"/>
                <a:ea typeface="Calibri"/>
                <a:cs typeface="REM Medium"/>
                <a:sym typeface="REM Medium"/>
              </a:rPr>
            </a:br>
            <a:r>
              <a:rPr lang="en-US" sz="1800" dirty="0">
                <a:solidFill>
                  <a:srgbClr val="FFFFFF"/>
                </a:solidFill>
                <a:latin typeface="REM Medium"/>
                <a:ea typeface="Calibri"/>
                <a:cs typeface="REM Medium"/>
                <a:sym typeface="REM Medium"/>
              </a:rPr>
              <a:t>Pallavi Agrawal(Assistant Director(IT))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fa84ff5d87_0_148"/>
          <p:cNvSpPr txBox="1">
            <a:spLocks noGrp="1"/>
          </p:cNvSpPr>
          <p:nvPr>
            <p:ph type="body" idx="1"/>
          </p:nvPr>
        </p:nvSpPr>
        <p:spPr>
          <a:xfrm>
            <a:off x="920751" y="1065125"/>
            <a:ext cx="10027200" cy="4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546D"/>
              </a:buClr>
              <a:buSzPts val="3400"/>
              <a:buNone/>
            </a:pPr>
            <a:r>
              <a:rPr lang="en-US"/>
              <a:t>Medicine</a:t>
            </a:r>
            <a:endParaRPr/>
          </a:p>
        </p:txBody>
      </p:sp>
      <p:sp>
        <p:nvSpPr>
          <p:cNvPr id="297" name="Google Shape;297;g2fa84ff5d87_0_148"/>
          <p:cNvSpPr txBox="1">
            <a:spLocks noGrp="1"/>
          </p:cNvSpPr>
          <p:nvPr>
            <p:ph type="body" idx="5"/>
          </p:nvPr>
        </p:nvSpPr>
        <p:spPr>
          <a:xfrm>
            <a:off x="1003012" y="63501"/>
            <a:ext cx="5936400" cy="5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0546D"/>
              </a:buClr>
              <a:buSzPts val="1600"/>
              <a:buNone/>
            </a:pPr>
            <a:r>
              <a:rPr lang="en-US"/>
              <a:t>स्वास्थ्य एवं परिवार कल्याण मंत्रालय</a:t>
            </a:r>
            <a:endParaRPr/>
          </a:p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0546D"/>
              </a:buClr>
              <a:buSzPts val="1600"/>
              <a:buNone/>
            </a:pPr>
            <a:r>
              <a:rPr lang="en-US"/>
              <a:t>Ministry of Health and Family Welfare</a:t>
            </a:r>
            <a:endParaRPr/>
          </a:p>
        </p:txBody>
      </p:sp>
      <p:sp>
        <p:nvSpPr>
          <p:cNvPr id="298" name="Google Shape;298;g2fa84ff5d87_0_148"/>
          <p:cNvSpPr txBox="1">
            <a:spLocks noGrp="1"/>
          </p:cNvSpPr>
          <p:nvPr>
            <p:ph type="body" idx="6"/>
          </p:nvPr>
        </p:nvSpPr>
        <p:spPr>
          <a:xfrm>
            <a:off x="920751" y="1645600"/>
            <a:ext cx="101673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dirty="0"/>
              <a:t>.</a:t>
            </a:r>
            <a:br>
              <a:rPr lang="en-US" dirty="0"/>
            </a:br>
            <a:endParaRPr dirty="0"/>
          </a:p>
        </p:txBody>
      </p:sp>
      <p:pic>
        <p:nvPicPr>
          <p:cNvPr id="299" name="Google Shape;299;g2fa84ff5d87_0_148"/>
          <p:cNvPicPr preferRelativeResize="0">
            <a:picLocks noGrp="1"/>
          </p:cNvPicPr>
          <p:nvPr>
            <p:ph type="pic" idx="4"/>
          </p:nvPr>
        </p:nvPicPr>
        <p:blipFill rotWithShape="1">
          <a:blip r:embed="rId3">
            <a:alphaModFix/>
          </a:blip>
          <a:srcRect t="2794" b="2794"/>
          <a:stretch/>
        </p:blipFill>
        <p:spPr>
          <a:xfrm>
            <a:off x="600075" y="69850"/>
            <a:ext cx="360364" cy="539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g2fa84ff5d87_0_1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482" y="1498926"/>
            <a:ext cx="10766612" cy="520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FFE16F-0FC3-484D-993C-ACFCB3FA95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2613" y="-12604"/>
            <a:ext cx="2024314" cy="68281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fa84ff5d87_0_158"/>
          <p:cNvSpPr txBox="1">
            <a:spLocks noGrp="1"/>
          </p:cNvSpPr>
          <p:nvPr>
            <p:ph type="body" idx="1"/>
          </p:nvPr>
        </p:nvSpPr>
        <p:spPr>
          <a:xfrm>
            <a:off x="920751" y="1065125"/>
            <a:ext cx="10027200" cy="4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546D"/>
              </a:buClr>
              <a:buSzPts val="3400"/>
              <a:buNone/>
            </a:pPr>
            <a:r>
              <a:rPr lang="en-US"/>
              <a:t>Blood Transfusion</a:t>
            </a:r>
            <a:endParaRPr/>
          </a:p>
        </p:txBody>
      </p:sp>
      <p:sp>
        <p:nvSpPr>
          <p:cNvPr id="306" name="Google Shape;306;g2fa84ff5d87_0_158"/>
          <p:cNvSpPr txBox="1">
            <a:spLocks noGrp="1"/>
          </p:cNvSpPr>
          <p:nvPr>
            <p:ph type="body" idx="5"/>
          </p:nvPr>
        </p:nvSpPr>
        <p:spPr>
          <a:xfrm>
            <a:off x="1003012" y="63501"/>
            <a:ext cx="5936400" cy="5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0546D"/>
              </a:buClr>
              <a:buSzPts val="1600"/>
              <a:buNone/>
            </a:pPr>
            <a:r>
              <a:rPr lang="en-US"/>
              <a:t>स्वास्थ्य एवं परिवार कल्याण मंत्रालय</a:t>
            </a:r>
            <a:endParaRPr/>
          </a:p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0546D"/>
              </a:buClr>
              <a:buSzPts val="1600"/>
              <a:buNone/>
            </a:pPr>
            <a:r>
              <a:rPr lang="en-US"/>
              <a:t>Ministry of Health and Family Welfare</a:t>
            </a:r>
            <a:endParaRPr/>
          </a:p>
        </p:txBody>
      </p:sp>
      <p:pic>
        <p:nvPicPr>
          <p:cNvPr id="308" name="Google Shape;308;g2fa84ff5d87_0_158"/>
          <p:cNvPicPr preferRelativeResize="0">
            <a:picLocks noGrp="1"/>
          </p:cNvPicPr>
          <p:nvPr>
            <p:ph type="pic" idx="4"/>
          </p:nvPr>
        </p:nvPicPr>
        <p:blipFill rotWithShape="1">
          <a:blip r:embed="rId3">
            <a:alphaModFix/>
          </a:blip>
          <a:srcRect t="2794" b="2794"/>
          <a:stretch/>
        </p:blipFill>
        <p:spPr>
          <a:xfrm>
            <a:off x="600075" y="69850"/>
            <a:ext cx="360364" cy="539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g2fa84ff5d87_0_1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075" y="1568825"/>
            <a:ext cx="10435478" cy="4972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204282-6B48-4E3C-879E-C6631ABB5E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2613" y="-12604"/>
            <a:ext cx="2024314" cy="68281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fa84ff5d87_0_170"/>
          <p:cNvSpPr txBox="1">
            <a:spLocks noGrp="1"/>
          </p:cNvSpPr>
          <p:nvPr>
            <p:ph type="body" idx="1"/>
          </p:nvPr>
        </p:nvSpPr>
        <p:spPr>
          <a:xfrm>
            <a:off x="920751" y="1065125"/>
            <a:ext cx="10027200" cy="4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546D"/>
              </a:buClr>
              <a:buSzPts val="3400"/>
              <a:buNone/>
            </a:pPr>
            <a:r>
              <a:rPr lang="en-US"/>
              <a:t>Vaccination </a:t>
            </a:r>
            <a:endParaRPr/>
          </a:p>
        </p:txBody>
      </p:sp>
      <p:sp>
        <p:nvSpPr>
          <p:cNvPr id="315" name="Google Shape;315;g2fa84ff5d87_0_170"/>
          <p:cNvSpPr txBox="1">
            <a:spLocks noGrp="1"/>
          </p:cNvSpPr>
          <p:nvPr>
            <p:ph type="body" idx="5"/>
          </p:nvPr>
        </p:nvSpPr>
        <p:spPr>
          <a:xfrm>
            <a:off x="1003012" y="63501"/>
            <a:ext cx="5936400" cy="5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0546D"/>
              </a:buClr>
              <a:buSzPts val="1600"/>
              <a:buNone/>
            </a:pPr>
            <a:r>
              <a:rPr lang="en-US"/>
              <a:t>स्वास्थ्य एवं परिवार कल्याण मंत्रालय</a:t>
            </a:r>
            <a:endParaRPr/>
          </a:p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0546D"/>
              </a:buClr>
              <a:buSzPts val="1600"/>
              <a:buNone/>
            </a:pPr>
            <a:r>
              <a:rPr lang="en-US"/>
              <a:t>Ministry of Health and Family Welfare</a:t>
            </a:r>
            <a:endParaRPr/>
          </a:p>
        </p:txBody>
      </p:sp>
      <p:pic>
        <p:nvPicPr>
          <p:cNvPr id="317" name="Google Shape;317;g2fa84ff5d87_0_170"/>
          <p:cNvPicPr preferRelativeResize="0">
            <a:picLocks noGrp="1"/>
          </p:cNvPicPr>
          <p:nvPr>
            <p:ph type="pic" idx="4"/>
          </p:nvPr>
        </p:nvPicPr>
        <p:blipFill rotWithShape="1">
          <a:blip r:embed="rId3">
            <a:alphaModFix/>
          </a:blip>
          <a:srcRect t="2794" b="2794"/>
          <a:stretch/>
        </p:blipFill>
        <p:spPr>
          <a:xfrm>
            <a:off x="600075" y="69850"/>
            <a:ext cx="360364" cy="539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g2fa84ff5d87_0_1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5700" y="1498924"/>
            <a:ext cx="10290888" cy="5179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40A01E-B844-480C-8426-9BA30F91DA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2613" y="-12604"/>
            <a:ext cx="2024314" cy="68281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fa84ff5d87_0_181"/>
          <p:cNvSpPr txBox="1">
            <a:spLocks noGrp="1"/>
          </p:cNvSpPr>
          <p:nvPr>
            <p:ph type="body" idx="1"/>
          </p:nvPr>
        </p:nvSpPr>
        <p:spPr>
          <a:xfrm>
            <a:off x="920751" y="1065125"/>
            <a:ext cx="10027200" cy="4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546D"/>
              </a:buClr>
              <a:buSzPts val="3400"/>
              <a:buNone/>
            </a:pPr>
            <a:r>
              <a:rPr lang="en-US" dirty="0">
                <a:solidFill>
                  <a:schemeClr val="bg1"/>
                </a:solidFill>
              </a:rPr>
              <a:t>Preview the entered details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24" name="Google Shape;324;g2fa84ff5d87_0_181"/>
          <p:cNvSpPr txBox="1">
            <a:spLocks noGrp="1"/>
          </p:cNvSpPr>
          <p:nvPr>
            <p:ph type="body" idx="5"/>
          </p:nvPr>
        </p:nvSpPr>
        <p:spPr>
          <a:xfrm>
            <a:off x="1003012" y="63501"/>
            <a:ext cx="5936400" cy="5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0546D"/>
              </a:buClr>
              <a:buSzPts val="1600"/>
              <a:buNone/>
            </a:pPr>
            <a:r>
              <a:rPr lang="en-US"/>
              <a:t>स्वास्थ्य एवं परिवार कल्याण मंत्रालय</a:t>
            </a:r>
            <a:endParaRPr/>
          </a:p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0546D"/>
              </a:buClr>
              <a:buSzPts val="1600"/>
              <a:buNone/>
            </a:pPr>
            <a:r>
              <a:rPr lang="en-US"/>
              <a:t>Ministry of Health and Family Welfare</a:t>
            </a:r>
            <a:endParaRPr/>
          </a:p>
        </p:txBody>
      </p:sp>
      <p:pic>
        <p:nvPicPr>
          <p:cNvPr id="326" name="Google Shape;326;g2fa84ff5d87_0_181"/>
          <p:cNvPicPr preferRelativeResize="0">
            <a:picLocks noGrp="1"/>
          </p:cNvPicPr>
          <p:nvPr>
            <p:ph type="pic" idx="4"/>
          </p:nvPr>
        </p:nvPicPr>
        <p:blipFill rotWithShape="1">
          <a:blip r:embed="rId3">
            <a:alphaModFix/>
          </a:blip>
          <a:srcRect t="2794" b="2794"/>
          <a:stretch/>
        </p:blipFill>
        <p:spPr>
          <a:xfrm>
            <a:off x="600075" y="69850"/>
            <a:ext cx="360364" cy="539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g2fa84ff5d87_0_181"/>
          <p:cNvPicPr preferRelativeResize="0"/>
          <p:nvPr/>
        </p:nvPicPr>
        <p:blipFill rotWithShape="1">
          <a:blip r:embed="rId4">
            <a:alphaModFix/>
          </a:blip>
          <a:srcRect l="24236" t="5358" r="12102" b="26209"/>
          <a:stretch/>
        </p:blipFill>
        <p:spPr>
          <a:xfrm>
            <a:off x="302004" y="670207"/>
            <a:ext cx="10863743" cy="6401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0BEDBF-D5B8-4F6A-8FFA-900BCF4E62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2613" y="-12604"/>
            <a:ext cx="2024314" cy="68281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fa84ff5d87_1_17"/>
          <p:cNvSpPr txBox="1">
            <a:spLocks noGrp="1"/>
          </p:cNvSpPr>
          <p:nvPr>
            <p:ph type="body" idx="1"/>
          </p:nvPr>
        </p:nvSpPr>
        <p:spPr>
          <a:xfrm>
            <a:off x="920751" y="1065125"/>
            <a:ext cx="10027200" cy="4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546D"/>
              </a:buClr>
              <a:buSzPts val="3400"/>
              <a:buNone/>
            </a:pPr>
            <a:r>
              <a:rPr lang="en-US" sz="3200" dirty="0"/>
              <a:t>Overview(Mobile App)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546D"/>
              </a:buClr>
              <a:buSzPts val="3400"/>
              <a:buNone/>
            </a:pPr>
            <a:endParaRPr dirty="0"/>
          </a:p>
        </p:txBody>
      </p:sp>
      <p:sp>
        <p:nvSpPr>
          <p:cNvPr id="351" name="Google Shape;351;g2fa84ff5d87_1_17"/>
          <p:cNvSpPr txBox="1">
            <a:spLocks noGrp="1"/>
          </p:cNvSpPr>
          <p:nvPr>
            <p:ph type="body" idx="5"/>
          </p:nvPr>
        </p:nvSpPr>
        <p:spPr>
          <a:xfrm>
            <a:off x="1003012" y="63501"/>
            <a:ext cx="5936400" cy="5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0546D"/>
              </a:buClr>
              <a:buSzPts val="1600"/>
              <a:buNone/>
            </a:pPr>
            <a:r>
              <a:rPr lang="en-US"/>
              <a:t>स्वास्थ्य एवं परिवार कल्याण मंत्रालय</a:t>
            </a:r>
            <a:endParaRPr/>
          </a:p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0546D"/>
              </a:buClr>
              <a:buSzPts val="1600"/>
              <a:buNone/>
            </a:pPr>
            <a:r>
              <a:rPr lang="en-US"/>
              <a:t>Ministry of Health and Family Welfare</a:t>
            </a:r>
            <a:endParaRPr/>
          </a:p>
        </p:txBody>
      </p:sp>
      <p:sp>
        <p:nvSpPr>
          <p:cNvPr id="352" name="Google Shape;352;g2fa84ff5d87_1_17"/>
          <p:cNvSpPr txBox="1">
            <a:spLocks noGrp="1"/>
          </p:cNvSpPr>
          <p:nvPr>
            <p:ph type="body" idx="6"/>
          </p:nvPr>
        </p:nvSpPr>
        <p:spPr>
          <a:xfrm>
            <a:off x="960439" y="1954451"/>
            <a:ext cx="5684235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en-US" b="1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en-US" b="1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en-US" b="1" dirty="0"/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ingdings" panose="05000000000000000000" pitchFamily="2" charset="2"/>
              <a:buChar char="Ø"/>
            </a:pPr>
            <a:r>
              <a:rPr lang="en-US" dirty="0"/>
              <a:t>Disease Management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ingdings" panose="05000000000000000000" pitchFamily="2" charset="2"/>
              <a:buChar char="Ø"/>
            </a:pPr>
            <a:r>
              <a:rPr lang="en-US" dirty="0"/>
              <a:t>Medical History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353" name="Google Shape;353;g2fa84ff5d87_1_17"/>
          <p:cNvPicPr preferRelativeResize="0">
            <a:picLocks noGrp="1"/>
          </p:cNvPicPr>
          <p:nvPr>
            <p:ph type="pic" idx="4"/>
          </p:nvPr>
        </p:nvPicPr>
        <p:blipFill rotWithShape="1">
          <a:blip r:embed="rId3">
            <a:alphaModFix/>
          </a:blip>
          <a:srcRect t="2794" b="2794"/>
          <a:stretch/>
        </p:blipFill>
        <p:spPr>
          <a:xfrm>
            <a:off x="600075" y="69850"/>
            <a:ext cx="360364" cy="539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90BDD1-C39B-416A-B1B4-72EA008B95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3786" y="790112"/>
            <a:ext cx="2755202" cy="584626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34FF8DC-4C23-47C8-A12F-7207E14B17E8}"/>
              </a:ext>
            </a:extLst>
          </p:cNvPr>
          <p:cNvSpPr/>
          <p:nvPr/>
        </p:nvSpPr>
        <p:spPr>
          <a:xfrm>
            <a:off x="8602462" y="3213717"/>
            <a:ext cx="1811046" cy="79011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Google Shape;350;g2fa84ff5d87_1_17">
            <a:extLst>
              <a:ext uri="{FF2B5EF4-FFF2-40B4-BE49-F238E27FC236}">
                <a16:creationId xmlns:a16="http://schemas.microsoft.com/office/drawing/2014/main" id="{12EF6E60-A4B8-4460-8C3A-5CC4FE32EC62}"/>
              </a:ext>
            </a:extLst>
          </p:cNvPr>
          <p:cNvSpPr txBox="1">
            <a:spLocks/>
          </p:cNvSpPr>
          <p:nvPr/>
        </p:nvSpPr>
        <p:spPr>
          <a:xfrm>
            <a:off x="1003011" y="1761445"/>
            <a:ext cx="9944939" cy="4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546D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10546D"/>
                </a:solidFill>
                <a:latin typeface="REM Medium"/>
                <a:ea typeface="REM Medium"/>
                <a:cs typeface="REM Medium"/>
                <a:sym typeface="REM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US" sz="2400" b="0" dirty="0"/>
              <a:t>Modules Added</a:t>
            </a:r>
          </a:p>
        </p:txBody>
      </p:sp>
    </p:spTree>
    <p:extLst>
      <p:ext uri="{BB962C8B-B14F-4D97-AF65-F5344CB8AC3E}">
        <p14:creationId xmlns:p14="http://schemas.microsoft.com/office/powerpoint/2010/main" val="1720756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fa84ff5d87_1_17"/>
          <p:cNvSpPr txBox="1">
            <a:spLocks noGrp="1"/>
          </p:cNvSpPr>
          <p:nvPr>
            <p:ph type="body" idx="1"/>
          </p:nvPr>
        </p:nvSpPr>
        <p:spPr>
          <a:xfrm>
            <a:off x="920751" y="1065125"/>
            <a:ext cx="10027200" cy="4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546D"/>
              </a:buClr>
              <a:buSzPts val="3400"/>
              <a:buNone/>
            </a:pPr>
            <a:r>
              <a:rPr lang="en-US" sz="3200" dirty="0"/>
              <a:t>Disease Management</a:t>
            </a:r>
            <a:endParaRPr sz="3200" dirty="0"/>
          </a:p>
        </p:txBody>
      </p:sp>
      <p:sp>
        <p:nvSpPr>
          <p:cNvPr id="351" name="Google Shape;351;g2fa84ff5d87_1_17"/>
          <p:cNvSpPr txBox="1">
            <a:spLocks noGrp="1"/>
          </p:cNvSpPr>
          <p:nvPr>
            <p:ph type="body" idx="5"/>
          </p:nvPr>
        </p:nvSpPr>
        <p:spPr>
          <a:xfrm>
            <a:off x="1003012" y="63501"/>
            <a:ext cx="5936400" cy="5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0546D"/>
              </a:buClr>
              <a:buSzPts val="1600"/>
              <a:buNone/>
            </a:pPr>
            <a:r>
              <a:rPr lang="en-US"/>
              <a:t>स्वास्थ्य एवं परिवार कल्याण मंत्रालय</a:t>
            </a:r>
            <a:endParaRPr/>
          </a:p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0546D"/>
              </a:buClr>
              <a:buSzPts val="1600"/>
              <a:buNone/>
            </a:pPr>
            <a:r>
              <a:rPr lang="en-US"/>
              <a:t>Ministry of Health and Family Welfare</a:t>
            </a:r>
            <a:endParaRPr/>
          </a:p>
        </p:txBody>
      </p:sp>
      <p:sp>
        <p:nvSpPr>
          <p:cNvPr id="352" name="Google Shape;352;g2fa84ff5d87_1_17"/>
          <p:cNvSpPr txBox="1">
            <a:spLocks noGrp="1"/>
          </p:cNvSpPr>
          <p:nvPr>
            <p:ph type="body" idx="6"/>
          </p:nvPr>
        </p:nvSpPr>
        <p:spPr>
          <a:xfrm>
            <a:off x="960439" y="2457765"/>
            <a:ext cx="4939847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endParaRPr lang="en-US" dirty="0"/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ingdings" panose="05000000000000000000" pitchFamily="2" charset="2"/>
              <a:buChar char="Ø"/>
            </a:pPr>
            <a:endParaRPr b="1" dirty="0"/>
          </a:p>
        </p:txBody>
      </p:sp>
      <p:pic>
        <p:nvPicPr>
          <p:cNvPr id="353" name="Google Shape;353;g2fa84ff5d87_1_17"/>
          <p:cNvPicPr preferRelativeResize="0">
            <a:picLocks noGrp="1"/>
          </p:cNvPicPr>
          <p:nvPr>
            <p:ph type="pic" idx="4"/>
          </p:nvPr>
        </p:nvPicPr>
        <p:blipFill rotWithShape="1">
          <a:blip r:embed="rId3">
            <a:alphaModFix/>
          </a:blip>
          <a:srcRect t="2794" b="2794"/>
          <a:stretch/>
        </p:blipFill>
        <p:spPr>
          <a:xfrm>
            <a:off x="600075" y="69850"/>
            <a:ext cx="360364" cy="539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g2fa84ff5d87_1_17"/>
          <p:cNvPicPr preferRelativeResize="0"/>
          <p:nvPr/>
        </p:nvPicPr>
        <p:blipFill>
          <a:blip r:embed="rId4">
            <a:alphaModFix/>
          </a:blip>
          <a:srcRect b="48926"/>
          <a:stretch>
            <a:fillRect/>
          </a:stretch>
        </p:blipFill>
        <p:spPr>
          <a:xfrm>
            <a:off x="6015789" y="929072"/>
            <a:ext cx="2666955" cy="583393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50;g2fa84ff5d87_1_17">
            <a:extLst>
              <a:ext uri="{FF2B5EF4-FFF2-40B4-BE49-F238E27FC236}">
                <a16:creationId xmlns:a16="http://schemas.microsoft.com/office/drawing/2014/main" id="{7AC35588-7A3D-4C23-886B-84FA6EFAB9DE}"/>
              </a:ext>
            </a:extLst>
          </p:cNvPr>
          <p:cNvSpPr txBox="1">
            <a:spLocks/>
          </p:cNvSpPr>
          <p:nvPr/>
        </p:nvSpPr>
        <p:spPr>
          <a:xfrm>
            <a:off x="920751" y="1761445"/>
            <a:ext cx="10027200" cy="4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546D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10546D"/>
                </a:solidFill>
                <a:latin typeface="REM Medium"/>
                <a:ea typeface="REM Medium"/>
                <a:cs typeface="REM Medium"/>
                <a:sym typeface="REM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US" sz="2400" b="0" dirty="0"/>
              <a:t>Search Patient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3C8A4A-A2A7-4079-8369-B9B2441CC6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8247" y="929071"/>
            <a:ext cx="2473002" cy="556798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fa84ff5d87_1_17"/>
          <p:cNvSpPr txBox="1">
            <a:spLocks noGrp="1"/>
          </p:cNvSpPr>
          <p:nvPr>
            <p:ph type="body" idx="1"/>
          </p:nvPr>
        </p:nvSpPr>
        <p:spPr>
          <a:xfrm>
            <a:off x="920751" y="1065125"/>
            <a:ext cx="10027200" cy="4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546D"/>
              </a:buClr>
              <a:buSzPts val="3400"/>
              <a:buNone/>
            </a:pPr>
            <a:r>
              <a:rPr lang="en-US" sz="3200" dirty="0"/>
              <a:t>Disease Management</a:t>
            </a:r>
            <a:endParaRPr sz="3200" dirty="0"/>
          </a:p>
        </p:txBody>
      </p:sp>
      <p:sp>
        <p:nvSpPr>
          <p:cNvPr id="351" name="Google Shape;351;g2fa84ff5d87_1_17"/>
          <p:cNvSpPr txBox="1">
            <a:spLocks noGrp="1"/>
          </p:cNvSpPr>
          <p:nvPr>
            <p:ph type="body" idx="5"/>
          </p:nvPr>
        </p:nvSpPr>
        <p:spPr>
          <a:xfrm>
            <a:off x="1003012" y="63501"/>
            <a:ext cx="5936400" cy="5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0546D"/>
              </a:buClr>
              <a:buSzPts val="1600"/>
              <a:buNone/>
            </a:pPr>
            <a:r>
              <a:rPr lang="en-US"/>
              <a:t>स्वास्थ्य एवं परिवार कल्याण मंत्रालय</a:t>
            </a:r>
            <a:endParaRPr/>
          </a:p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0546D"/>
              </a:buClr>
              <a:buSzPts val="1600"/>
              <a:buNone/>
            </a:pPr>
            <a:r>
              <a:rPr lang="en-US"/>
              <a:t>Ministry of Health and Family Welfare</a:t>
            </a:r>
            <a:endParaRPr/>
          </a:p>
        </p:txBody>
      </p:sp>
      <p:sp>
        <p:nvSpPr>
          <p:cNvPr id="352" name="Google Shape;352;g2fa84ff5d87_1_17"/>
          <p:cNvSpPr txBox="1">
            <a:spLocks noGrp="1"/>
          </p:cNvSpPr>
          <p:nvPr>
            <p:ph type="body" idx="6"/>
          </p:nvPr>
        </p:nvSpPr>
        <p:spPr>
          <a:xfrm>
            <a:off x="960440" y="2457765"/>
            <a:ext cx="4901346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endParaRPr lang="en-US" dirty="0"/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ingdings" panose="05000000000000000000" pitchFamily="2" charset="2"/>
              <a:buChar char="Ø"/>
            </a:pPr>
            <a:endParaRPr b="1" dirty="0"/>
          </a:p>
        </p:txBody>
      </p:sp>
      <p:pic>
        <p:nvPicPr>
          <p:cNvPr id="353" name="Google Shape;353;g2fa84ff5d87_1_17"/>
          <p:cNvPicPr preferRelativeResize="0">
            <a:picLocks noGrp="1"/>
          </p:cNvPicPr>
          <p:nvPr>
            <p:ph type="pic" idx="4"/>
          </p:nvPr>
        </p:nvPicPr>
        <p:blipFill rotWithShape="1">
          <a:blip r:embed="rId3">
            <a:alphaModFix/>
          </a:blip>
          <a:srcRect t="2794" b="2794"/>
          <a:stretch/>
        </p:blipFill>
        <p:spPr>
          <a:xfrm>
            <a:off x="600075" y="69850"/>
            <a:ext cx="360364" cy="53974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50;g2fa84ff5d87_1_17">
            <a:extLst>
              <a:ext uri="{FF2B5EF4-FFF2-40B4-BE49-F238E27FC236}">
                <a16:creationId xmlns:a16="http://schemas.microsoft.com/office/drawing/2014/main" id="{7AC35588-7A3D-4C23-886B-84FA6EFAB9DE}"/>
              </a:ext>
            </a:extLst>
          </p:cNvPr>
          <p:cNvSpPr txBox="1">
            <a:spLocks/>
          </p:cNvSpPr>
          <p:nvPr/>
        </p:nvSpPr>
        <p:spPr>
          <a:xfrm>
            <a:off x="920751" y="1761445"/>
            <a:ext cx="10027200" cy="4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546D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10546D"/>
                </a:solidFill>
                <a:latin typeface="REM Medium"/>
                <a:ea typeface="REM Medium"/>
                <a:cs typeface="REM Medium"/>
                <a:sym typeface="REM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US" sz="2400" b="0" dirty="0"/>
              <a:t>Treatment details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6C1C09-F6CB-47BB-88C1-C4A45D5740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0273" y="854784"/>
            <a:ext cx="2858503" cy="594841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4DB205C-D2D0-45E9-8ABD-0B9F443FD0AB}"/>
              </a:ext>
            </a:extLst>
          </p:cNvPr>
          <p:cNvSpPr/>
          <p:nvPr/>
        </p:nvSpPr>
        <p:spPr>
          <a:xfrm>
            <a:off x="8449030" y="2809945"/>
            <a:ext cx="2589195" cy="30016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3CF196-4FEE-4D65-B81E-9791E77ED7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7596" y="846087"/>
            <a:ext cx="2586505" cy="594841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149EAF7-BFA9-4039-90FF-6A6DD446A5BF}"/>
              </a:ext>
            </a:extLst>
          </p:cNvPr>
          <p:cNvSpPr/>
          <p:nvPr/>
        </p:nvSpPr>
        <p:spPr>
          <a:xfrm>
            <a:off x="7448141" y="1804367"/>
            <a:ext cx="577582" cy="30016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034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2fa84ff5d87_1_28"/>
          <p:cNvSpPr txBox="1">
            <a:spLocks noGrp="1"/>
          </p:cNvSpPr>
          <p:nvPr>
            <p:ph type="body" idx="1"/>
          </p:nvPr>
        </p:nvSpPr>
        <p:spPr>
          <a:xfrm>
            <a:off x="920751" y="1065125"/>
            <a:ext cx="10027200" cy="4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en-US" sz="3200" dirty="0"/>
              <a:t>Disease Management</a:t>
            </a:r>
          </a:p>
          <a:p>
            <a:pPr marL="0" lvl="0" indent="0">
              <a:spcBef>
                <a:spcPts val="0"/>
              </a:spcBef>
            </a:pPr>
            <a:endParaRPr lang="en-US" dirty="0"/>
          </a:p>
          <a:p>
            <a:pPr marL="0" lvl="0" indent="0">
              <a:spcBef>
                <a:spcPts val="0"/>
              </a:spcBef>
            </a:pPr>
            <a:endParaRPr lang="en-US" dirty="0"/>
          </a:p>
          <a:p>
            <a:pPr marL="0" lvl="0" indent="0">
              <a:spcBef>
                <a:spcPts val="0"/>
              </a:spcBef>
            </a:pPr>
            <a:endParaRPr lang="en-US" dirty="0"/>
          </a:p>
          <a:p>
            <a:pPr marL="0" lvl="0" indent="0">
              <a:spcBef>
                <a:spcPts val="0"/>
              </a:spcBef>
            </a:pPr>
            <a:endParaRPr lang="en-US" dirty="0"/>
          </a:p>
          <a:p>
            <a:pPr marL="0" lvl="0" indent="0">
              <a:spcBef>
                <a:spcPts val="0"/>
              </a:spcBef>
            </a:pPr>
            <a:endParaRPr lang="en-US" dirty="0"/>
          </a:p>
          <a:p>
            <a:pPr marL="0" lvl="0" indent="0">
              <a:spcBef>
                <a:spcPts val="0"/>
              </a:spcBef>
            </a:pPr>
            <a:endParaRPr lang="en-US" dirty="0"/>
          </a:p>
        </p:txBody>
      </p:sp>
      <p:sp>
        <p:nvSpPr>
          <p:cNvPr id="360" name="Google Shape;360;g2fa84ff5d87_1_28"/>
          <p:cNvSpPr txBox="1">
            <a:spLocks noGrp="1"/>
          </p:cNvSpPr>
          <p:nvPr>
            <p:ph type="body" idx="5"/>
          </p:nvPr>
        </p:nvSpPr>
        <p:spPr>
          <a:xfrm>
            <a:off x="1003012" y="63501"/>
            <a:ext cx="5936400" cy="5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0546D"/>
              </a:buClr>
              <a:buSzPts val="1600"/>
              <a:buNone/>
            </a:pPr>
            <a:r>
              <a:rPr lang="en-US"/>
              <a:t>स्वास्थ्य एवं परिवार कल्याण मंत्रालय</a:t>
            </a:r>
            <a:endParaRPr/>
          </a:p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0546D"/>
              </a:buClr>
              <a:buSzPts val="1600"/>
              <a:buNone/>
            </a:pPr>
            <a:r>
              <a:rPr lang="en-US"/>
              <a:t>Ministry of Health and Family Welfare</a:t>
            </a:r>
            <a:endParaRPr/>
          </a:p>
        </p:txBody>
      </p:sp>
      <p:sp>
        <p:nvSpPr>
          <p:cNvPr id="361" name="Google Shape;361;g2fa84ff5d87_1_28"/>
          <p:cNvSpPr txBox="1">
            <a:spLocks noGrp="1"/>
          </p:cNvSpPr>
          <p:nvPr>
            <p:ph type="body" idx="6"/>
          </p:nvPr>
        </p:nvSpPr>
        <p:spPr>
          <a:xfrm>
            <a:off x="920751" y="2542245"/>
            <a:ext cx="6018661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dirty="0"/>
              <a:t>Following details are displayed: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en-US" dirty="0"/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Mobile Number(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One Time Editable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Blood Group(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One Time Editable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Age(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One Time Editable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ingdings" panose="05000000000000000000" pitchFamily="2" charset="2"/>
              <a:buChar char="ü"/>
            </a:pPr>
            <a:endParaRPr b="1" dirty="0"/>
          </a:p>
        </p:txBody>
      </p:sp>
      <p:pic>
        <p:nvPicPr>
          <p:cNvPr id="362" name="Google Shape;362;g2fa84ff5d87_1_28"/>
          <p:cNvPicPr preferRelativeResize="0">
            <a:picLocks noGrp="1"/>
          </p:cNvPicPr>
          <p:nvPr>
            <p:ph type="pic" idx="4"/>
          </p:nvPr>
        </p:nvPicPr>
        <p:blipFill rotWithShape="1">
          <a:blip r:embed="rId3">
            <a:alphaModFix/>
          </a:blip>
          <a:srcRect t="2794" b="2794"/>
          <a:stretch/>
        </p:blipFill>
        <p:spPr>
          <a:xfrm>
            <a:off x="600075" y="69850"/>
            <a:ext cx="360364" cy="53974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50;g2fa84ff5d87_1_17">
            <a:extLst>
              <a:ext uri="{FF2B5EF4-FFF2-40B4-BE49-F238E27FC236}">
                <a16:creationId xmlns:a16="http://schemas.microsoft.com/office/drawing/2014/main" id="{2A7A7DF8-D957-4045-946C-848C9D4495BC}"/>
              </a:ext>
            </a:extLst>
          </p:cNvPr>
          <p:cNvSpPr txBox="1">
            <a:spLocks/>
          </p:cNvSpPr>
          <p:nvPr/>
        </p:nvSpPr>
        <p:spPr>
          <a:xfrm>
            <a:off x="920751" y="1761445"/>
            <a:ext cx="10027200" cy="4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546D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10546D"/>
                </a:solidFill>
                <a:latin typeface="REM Medium"/>
                <a:ea typeface="REM Medium"/>
                <a:cs typeface="REM Medium"/>
                <a:sym typeface="REM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US" sz="2400" b="0" dirty="0"/>
              <a:t>Patient Profile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184C98-CAC3-473E-BA00-15ACEFAD6C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7177" y="818147"/>
            <a:ext cx="2858503" cy="594841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2473C6F-9A20-4EA1-AAC9-0B2D646472B8}"/>
              </a:ext>
            </a:extLst>
          </p:cNvPr>
          <p:cNvSpPr/>
          <p:nvPr/>
        </p:nvSpPr>
        <p:spPr>
          <a:xfrm>
            <a:off x="8566486" y="4512672"/>
            <a:ext cx="2381466" cy="30016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85E07C-5602-4950-A216-29962010BD2D}"/>
              </a:ext>
            </a:extLst>
          </p:cNvPr>
          <p:cNvSpPr/>
          <p:nvPr/>
        </p:nvSpPr>
        <p:spPr>
          <a:xfrm>
            <a:off x="8566486" y="4907036"/>
            <a:ext cx="2381466" cy="30016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A72FA5-0184-4333-A3DF-D73BD0B59516}"/>
              </a:ext>
            </a:extLst>
          </p:cNvPr>
          <p:cNvSpPr/>
          <p:nvPr/>
        </p:nvSpPr>
        <p:spPr>
          <a:xfrm>
            <a:off x="8566486" y="5553744"/>
            <a:ext cx="2381466" cy="86627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903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2fa84ff5d87_1_28"/>
          <p:cNvSpPr txBox="1">
            <a:spLocks noGrp="1"/>
          </p:cNvSpPr>
          <p:nvPr>
            <p:ph type="body" idx="1"/>
          </p:nvPr>
        </p:nvSpPr>
        <p:spPr>
          <a:xfrm>
            <a:off x="920751" y="1065125"/>
            <a:ext cx="10027200" cy="4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en-US" sz="3200" dirty="0"/>
              <a:t>Disease Management</a:t>
            </a:r>
          </a:p>
          <a:p>
            <a:pPr marL="0" lvl="0" indent="0">
              <a:spcBef>
                <a:spcPts val="0"/>
              </a:spcBef>
            </a:pPr>
            <a:endParaRPr lang="en-US" dirty="0"/>
          </a:p>
          <a:p>
            <a:pPr marL="0" lvl="0" indent="0">
              <a:spcBef>
                <a:spcPts val="0"/>
              </a:spcBef>
            </a:pPr>
            <a:endParaRPr lang="en-US" dirty="0"/>
          </a:p>
          <a:p>
            <a:pPr marL="0" lvl="0" indent="0">
              <a:spcBef>
                <a:spcPts val="0"/>
              </a:spcBef>
            </a:pPr>
            <a:endParaRPr lang="en-US" dirty="0"/>
          </a:p>
          <a:p>
            <a:pPr marL="0" lvl="0" indent="0">
              <a:spcBef>
                <a:spcPts val="0"/>
              </a:spcBef>
            </a:pPr>
            <a:endParaRPr lang="en-US" dirty="0"/>
          </a:p>
          <a:p>
            <a:pPr marL="0" lvl="0" indent="0">
              <a:spcBef>
                <a:spcPts val="0"/>
              </a:spcBef>
            </a:pPr>
            <a:endParaRPr lang="en-US" dirty="0"/>
          </a:p>
          <a:p>
            <a:pPr marL="0" lvl="0" indent="0">
              <a:spcBef>
                <a:spcPts val="0"/>
              </a:spcBef>
            </a:pPr>
            <a:endParaRPr lang="en-US" dirty="0"/>
          </a:p>
        </p:txBody>
      </p:sp>
      <p:sp>
        <p:nvSpPr>
          <p:cNvPr id="360" name="Google Shape;360;g2fa84ff5d87_1_28"/>
          <p:cNvSpPr txBox="1">
            <a:spLocks noGrp="1"/>
          </p:cNvSpPr>
          <p:nvPr>
            <p:ph type="body" idx="5"/>
          </p:nvPr>
        </p:nvSpPr>
        <p:spPr>
          <a:xfrm>
            <a:off x="1003012" y="63501"/>
            <a:ext cx="5936400" cy="5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0546D"/>
              </a:buClr>
              <a:buSzPts val="1600"/>
              <a:buNone/>
            </a:pPr>
            <a:r>
              <a:rPr lang="en-US"/>
              <a:t>स्वास्थ्य एवं परिवार कल्याण मंत्रालय</a:t>
            </a:r>
            <a:endParaRPr/>
          </a:p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0546D"/>
              </a:buClr>
              <a:buSzPts val="1600"/>
              <a:buNone/>
            </a:pPr>
            <a:r>
              <a:rPr lang="en-US"/>
              <a:t>Ministry of Health and Family Welfare</a:t>
            </a:r>
            <a:endParaRPr/>
          </a:p>
        </p:txBody>
      </p:sp>
      <p:sp>
        <p:nvSpPr>
          <p:cNvPr id="361" name="Google Shape;361;g2fa84ff5d87_1_28"/>
          <p:cNvSpPr txBox="1">
            <a:spLocks noGrp="1"/>
          </p:cNvSpPr>
          <p:nvPr>
            <p:ph type="body" idx="6"/>
          </p:nvPr>
        </p:nvSpPr>
        <p:spPr>
          <a:xfrm>
            <a:off x="920751" y="2542245"/>
            <a:ext cx="5175249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362" name="Google Shape;362;g2fa84ff5d87_1_28"/>
          <p:cNvPicPr preferRelativeResize="0">
            <a:picLocks noGrp="1"/>
          </p:cNvPicPr>
          <p:nvPr>
            <p:ph type="pic" idx="4"/>
          </p:nvPr>
        </p:nvPicPr>
        <p:blipFill rotWithShape="1">
          <a:blip r:embed="rId3">
            <a:alphaModFix/>
          </a:blip>
          <a:srcRect t="2794" b="2794"/>
          <a:stretch/>
        </p:blipFill>
        <p:spPr>
          <a:xfrm>
            <a:off x="600075" y="69850"/>
            <a:ext cx="360364" cy="53974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50;g2fa84ff5d87_1_17">
            <a:extLst>
              <a:ext uri="{FF2B5EF4-FFF2-40B4-BE49-F238E27FC236}">
                <a16:creationId xmlns:a16="http://schemas.microsoft.com/office/drawing/2014/main" id="{2A7A7DF8-D957-4045-946C-848C9D4495BC}"/>
              </a:ext>
            </a:extLst>
          </p:cNvPr>
          <p:cNvSpPr txBox="1">
            <a:spLocks/>
          </p:cNvSpPr>
          <p:nvPr/>
        </p:nvSpPr>
        <p:spPr>
          <a:xfrm>
            <a:off x="920751" y="1761445"/>
            <a:ext cx="10027200" cy="4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546D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10546D"/>
                </a:solidFill>
                <a:latin typeface="REM Medium"/>
                <a:ea typeface="REM Medium"/>
                <a:cs typeface="REM Medium"/>
                <a:sym typeface="REM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US" sz="2400" b="0" dirty="0"/>
              <a:t>Medicine</a:t>
            </a:r>
          </a:p>
        </p:txBody>
      </p:sp>
      <p:pic>
        <p:nvPicPr>
          <p:cNvPr id="8" name="Google Shape;372;g2fa84ff5d87_1_39">
            <a:extLst>
              <a:ext uri="{FF2B5EF4-FFF2-40B4-BE49-F238E27FC236}">
                <a16:creationId xmlns:a16="http://schemas.microsoft.com/office/drawing/2014/main" id="{68B60C36-FA21-4C02-8B4A-BBFBCCCAB9A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4351" y="912296"/>
            <a:ext cx="2673963" cy="565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92AED0-6167-4AFB-8069-E1E7592270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3513" y="912296"/>
            <a:ext cx="2544784" cy="565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537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2fa84ff5d87_1_28"/>
          <p:cNvSpPr txBox="1">
            <a:spLocks noGrp="1"/>
          </p:cNvSpPr>
          <p:nvPr>
            <p:ph type="body" idx="1"/>
          </p:nvPr>
        </p:nvSpPr>
        <p:spPr>
          <a:xfrm>
            <a:off x="920751" y="1065125"/>
            <a:ext cx="10027200" cy="4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en-US" sz="3200" dirty="0"/>
              <a:t>Disease Management</a:t>
            </a:r>
          </a:p>
          <a:p>
            <a:pPr marL="0" lvl="0" indent="0">
              <a:spcBef>
                <a:spcPts val="0"/>
              </a:spcBef>
            </a:pPr>
            <a:endParaRPr lang="en-US" dirty="0"/>
          </a:p>
          <a:p>
            <a:pPr marL="0" lvl="0" indent="0">
              <a:spcBef>
                <a:spcPts val="0"/>
              </a:spcBef>
            </a:pPr>
            <a:endParaRPr lang="en-US" dirty="0"/>
          </a:p>
          <a:p>
            <a:pPr marL="0" lvl="0" indent="0">
              <a:spcBef>
                <a:spcPts val="0"/>
              </a:spcBef>
            </a:pPr>
            <a:endParaRPr lang="en-US" dirty="0"/>
          </a:p>
          <a:p>
            <a:pPr marL="0" lvl="0" indent="0">
              <a:spcBef>
                <a:spcPts val="0"/>
              </a:spcBef>
            </a:pPr>
            <a:endParaRPr lang="en-US" dirty="0"/>
          </a:p>
          <a:p>
            <a:pPr marL="0" lvl="0" indent="0">
              <a:spcBef>
                <a:spcPts val="0"/>
              </a:spcBef>
            </a:pPr>
            <a:endParaRPr lang="en-US" dirty="0"/>
          </a:p>
          <a:p>
            <a:pPr marL="0" lvl="0" indent="0">
              <a:spcBef>
                <a:spcPts val="0"/>
              </a:spcBef>
            </a:pPr>
            <a:endParaRPr lang="en-US" dirty="0"/>
          </a:p>
        </p:txBody>
      </p:sp>
      <p:sp>
        <p:nvSpPr>
          <p:cNvPr id="360" name="Google Shape;360;g2fa84ff5d87_1_28"/>
          <p:cNvSpPr txBox="1">
            <a:spLocks noGrp="1"/>
          </p:cNvSpPr>
          <p:nvPr>
            <p:ph type="body" idx="5"/>
          </p:nvPr>
        </p:nvSpPr>
        <p:spPr>
          <a:xfrm>
            <a:off x="1003012" y="63501"/>
            <a:ext cx="5936400" cy="5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0546D"/>
              </a:buClr>
              <a:buSzPts val="1600"/>
              <a:buNone/>
            </a:pPr>
            <a:r>
              <a:rPr lang="en-US"/>
              <a:t>स्वास्थ्य एवं परिवार कल्याण मंत्रालय</a:t>
            </a:r>
            <a:endParaRPr/>
          </a:p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0546D"/>
              </a:buClr>
              <a:buSzPts val="1600"/>
              <a:buNone/>
            </a:pPr>
            <a:r>
              <a:rPr lang="en-US"/>
              <a:t>Ministry of Health and Family Welfare</a:t>
            </a:r>
            <a:endParaRPr/>
          </a:p>
        </p:txBody>
      </p:sp>
      <p:sp>
        <p:nvSpPr>
          <p:cNvPr id="361" name="Google Shape;361;g2fa84ff5d87_1_28"/>
          <p:cNvSpPr txBox="1">
            <a:spLocks noGrp="1"/>
          </p:cNvSpPr>
          <p:nvPr>
            <p:ph type="body" idx="6"/>
          </p:nvPr>
        </p:nvSpPr>
        <p:spPr>
          <a:xfrm>
            <a:off x="920751" y="2542245"/>
            <a:ext cx="6018661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ingdings" panose="05000000000000000000" pitchFamily="2" charset="2"/>
              <a:buChar char="ü"/>
            </a:pPr>
            <a:endParaRPr b="1" dirty="0"/>
          </a:p>
        </p:txBody>
      </p:sp>
      <p:pic>
        <p:nvPicPr>
          <p:cNvPr id="362" name="Google Shape;362;g2fa84ff5d87_1_28"/>
          <p:cNvPicPr preferRelativeResize="0">
            <a:picLocks noGrp="1"/>
          </p:cNvPicPr>
          <p:nvPr>
            <p:ph type="pic" idx="4"/>
          </p:nvPr>
        </p:nvPicPr>
        <p:blipFill rotWithShape="1">
          <a:blip r:embed="rId3">
            <a:alphaModFix/>
          </a:blip>
          <a:srcRect t="2794" b="2794"/>
          <a:stretch/>
        </p:blipFill>
        <p:spPr>
          <a:xfrm>
            <a:off x="600075" y="69850"/>
            <a:ext cx="360364" cy="53974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50;g2fa84ff5d87_1_17">
            <a:extLst>
              <a:ext uri="{FF2B5EF4-FFF2-40B4-BE49-F238E27FC236}">
                <a16:creationId xmlns:a16="http://schemas.microsoft.com/office/drawing/2014/main" id="{2A7A7DF8-D957-4045-946C-848C9D4495BC}"/>
              </a:ext>
            </a:extLst>
          </p:cNvPr>
          <p:cNvSpPr txBox="1">
            <a:spLocks/>
          </p:cNvSpPr>
          <p:nvPr/>
        </p:nvSpPr>
        <p:spPr>
          <a:xfrm>
            <a:off x="920751" y="1761445"/>
            <a:ext cx="10027200" cy="4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546D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10546D"/>
                </a:solidFill>
                <a:latin typeface="REM Medium"/>
                <a:ea typeface="REM Medium"/>
                <a:cs typeface="REM Medium"/>
                <a:sym typeface="REM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US" sz="2400" b="0" dirty="0"/>
              <a:t>Lab Investigation</a:t>
            </a:r>
          </a:p>
        </p:txBody>
      </p:sp>
      <p:pic>
        <p:nvPicPr>
          <p:cNvPr id="8" name="Google Shape;381;g2fa84ff5d87_1_50">
            <a:extLst>
              <a:ext uri="{FF2B5EF4-FFF2-40B4-BE49-F238E27FC236}">
                <a16:creationId xmlns:a16="http://schemas.microsoft.com/office/drawing/2014/main" id="{BA0DE075-A59B-4923-BBFF-6EC56587C1C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88312" y="773197"/>
            <a:ext cx="2830034" cy="5885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4D2B07-8F38-4ACA-AEAD-CD13FECF88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2596" y="773197"/>
            <a:ext cx="2648653" cy="588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027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fa84ff5d87_1_0"/>
          <p:cNvSpPr txBox="1">
            <a:spLocks noGrp="1"/>
          </p:cNvSpPr>
          <p:nvPr>
            <p:ph type="body" idx="5"/>
          </p:nvPr>
        </p:nvSpPr>
        <p:spPr>
          <a:xfrm>
            <a:off x="1003012" y="63501"/>
            <a:ext cx="5936400" cy="5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0546D"/>
              </a:buClr>
              <a:buSzPts val="1600"/>
              <a:buNone/>
            </a:pPr>
            <a:r>
              <a:rPr lang="en-US"/>
              <a:t>स्वास्थ्य एवं परिवार कल्याण मंत्रालय</a:t>
            </a:r>
            <a:endParaRPr/>
          </a:p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0546D"/>
              </a:buClr>
              <a:buSzPts val="1600"/>
              <a:buNone/>
            </a:pPr>
            <a:r>
              <a:rPr lang="en-US"/>
              <a:t>Ministry of Health and Family Welfare</a:t>
            </a:r>
            <a:endParaRPr/>
          </a:p>
        </p:txBody>
      </p:sp>
      <p:pic>
        <p:nvPicPr>
          <p:cNvPr id="248" name="Google Shape;248;g2fa84ff5d87_1_0"/>
          <p:cNvPicPr preferRelativeResize="0">
            <a:picLocks noGrp="1"/>
          </p:cNvPicPr>
          <p:nvPr>
            <p:ph type="pic" idx="4"/>
          </p:nvPr>
        </p:nvPicPr>
        <p:blipFill rotWithShape="1">
          <a:blip r:embed="rId3">
            <a:alphaModFix/>
          </a:blip>
          <a:srcRect t="2794" b="2794"/>
          <a:stretch/>
        </p:blipFill>
        <p:spPr>
          <a:xfrm>
            <a:off x="600075" y="69850"/>
            <a:ext cx="360364" cy="53974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Placeholder 8"/>
          <p:cNvSpPr>
            <a:spLocks noGrp="1"/>
          </p:cNvSpPr>
          <p:nvPr>
            <p:ph type="body" idx="6"/>
          </p:nvPr>
        </p:nvSpPr>
        <p:spPr>
          <a:xfrm>
            <a:off x="920749" y="1476794"/>
            <a:ext cx="9917580" cy="5058477"/>
          </a:xfrm>
        </p:spPr>
        <p:txBody>
          <a:bodyPr/>
          <a:lstStyle/>
          <a:p>
            <a:pPr marL="0" lvl="0" indent="0">
              <a:spcBef>
                <a:spcPts val="0"/>
              </a:spcBef>
            </a:pPr>
            <a:endParaRPr lang="en-US" dirty="0"/>
          </a:p>
          <a:p>
            <a:pPr marL="0" lvl="0" indent="0">
              <a:spcBef>
                <a:spcPts val="0"/>
              </a:spcBef>
            </a:pPr>
            <a:endParaRPr lang="en-US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FD8C3B-4784-4060-B17B-BE302A7A57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4634" y="0"/>
            <a:ext cx="2024047" cy="682811"/>
          </a:xfrm>
          <a:prstGeom prst="rect">
            <a:avLst/>
          </a:prstGeom>
        </p:spPr>
      </p:pic>
      <p:sp>
        <p:nvSpPr>
          <p:cNvPr id="14" name="Google Shape;245;g2fa84ff5d87_1_0">
            <a:extLst>
              <a:ext uri="{FF2B5EF4-FFF2-40B4-BE49-F238E27FC236}">
                <a16:creationId xmlns:a16="http://schemas.microsoft.com/office/drawing/2014/main" id="{25158B59-0EC2-4F8D-B348-1808D65E7EA5}"/>
              </a:ext>
            </a:extLst>
          </p:cNvPr>
          <p:cNvSpPr txBox="1">
            <a:spLocks/>
          </p:cNvSpPr>
          <p:nvPr/>
        </p:nvSpPr>
        <p:spPr>
          <a:xfrm>
            <a:off x="1112838" y="893857"/>
            <a:ext cx="10027200" cy="4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10546D"/>
              </a:buClr>
              <a:buSzPts val="3400"/>
              <a:buFont typeface="Arial"/>
              <a:buNone/>
            </a:pP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National Sickle Cell </a:t>
            </a:r>
            <a:r>
              <a:rPr lang="en-US" dirty="0" err="1">
                <a:solidFill>
                  <a:srgbClr val="C00000"/>
                </a:solidFill>
              </a:rPr>
              <a:t>Anaemia</a:t>
            </a:r>
            <a:r>
              <a:rPr lang="en-US" dirty="0">
                <a:solidFill>
                  <a:srgbClr val="C00000"/>
                </a:solidFill>
              </a:rPr>
              <a:t> Elimination Mission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990"/>
              <a:buFont typeface="Arial"/>
              <a:buNone/>
            </a:pPr>
            <a:endParaRPr lang="en-US" sz="162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10546D"/>
              </a:buClr>
              <a:buSzPts val="3400"/>
              <a:buFont typeface="Arial"/>
              <a:buNone/>
            </a:pPr>
            <a:endParaRPr lang="en-US" sz="3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Clr>
                <a:srgbClr val="10546D"/>
              </a:buClr>
              <a:buSzPts val="3400"/>
              <a:buFont typeface="Arial"/>
              <a:buNone/>
            </a:pPr>
            <a:endParaRPr lang="en-US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Clr>
                <a:srgbClr val="10546D"/>
              </a:buClr>
              <a:buSzPts val="3400"/>
              <a:buFont typeface="Arial"/>
              <a:buNone/>
            </a:pPr>
            <a:endParaRPr lang="en-US" dirty="0"/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26FCAD1C-9249-461F-BA84-534436CDD0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4226721"/>
              </p:ext>
            </p:extLst>
          </p:nvPr>
        </p:nvGraphicFramePr>
        <p:xfrm>
          <a:off x="1568450" y="2729589"/>
          <a:ext cx="6369668" cy="39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6" name="Google Shape;245;g2fa84ff5d87_1_0">
            <a:extLst>
              <a:ext uri="{FF2B5EF4-FFF2-40B4-BE49-F238E27FC236}">
                <a16:creationId xmlns:a16="http://schemas.microsoft.com/office/drawing/2014/main" id="{C732D282-022F-41BE-B122-37994B3987F8}"/>
              </a:ext>
            </a:extLst>
          </p:cNvPr>
          <p:cNvSpPr txBox="1">
            <a:spLocks/>
          </p:cNvSpPr>
          <p:nvPr/>
        </p:nvSpPr>
        <p:spPr>
          <a:xfrm>
            <a:off x="1082400" y="1386649"/>
            <a:ext cx="10027200" cy="4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546D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10546D"/>
                </a:solidFill>
                <a:latin typeface="REM Medium"/>
                <a:ea typeface="REM Medium"/>
                <a:cs typeface="REM Medium"/>
                <a:sym typeface="REM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 </a:t>
            </a:r>
            <a:r>
              <a:rPr lang="en-US" sz="2400" dirty="0"/>
              <a:t>Treatment Module</a:t>
            </a: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990"/>
            </a:pPr>
            <a:endParaRPr lang="en-US" sz="162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en-US" sz="3000" b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</a:pPr>
            <a:endParaRPr lang="en-US" sz="1400" b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</a:pP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D82EFED-B92A-46AB-A4DF-04748008E80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48" y="875137"/>
            <a:ext cx="565978" cy="60165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AA6CC2-049B-4F5E-BCF5-FB3E5B917A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  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16547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2fa84ff5d87_1_28"/>
          <p:cNvSpPr txBox="1">
            <a:spLocks noGrp="1"/>
          </p:cNvSpPr>
          <p:nvPr>
            <p:ph type="body" idx="1"/>
          </p:nvPr>
        </p:nvSpPr>
        <p:spPr>
          <a:xfrm>
            <a:off x="920751" y="1065125"/>
            <a:ext cx="10027200" cy="4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en-US" sz="3200" dirty="0"/>
              <a:t>Disease Management</a:t>
            </a:r>
          </a:p>
          <a:p>
            <a:pPr marL="0" lvl="0" indent="0">
              <a:spcBef>
                <a:spcPts val="0"/>
              </a:spcBef>
            </a:pPr>
            <a:endParaRPr lang="en-US" dirty="0"/>
          </a:p>
          <a:p>
            <a:pPr marL="0" lvl="0" indent="0">
              <a:spcBef>
                <a:spcPts val="0"/>
              </a:spcBef>
            </a:pPr>
            <a:endParaRPr lang="en-US" dirty="0"/>
          </a:p>
          <a:p>
            <a:pPr marL="0" lvl="0" indent="0">
              <a:spcBef>
                <a:spcPts val="0"/>
              </a:spcBef>
            </a:pPr>
            <a:endParaRPr lang="en-US" dirty="0"/>
          </a:p>
          <a:p>
            <a:pPr marL="0" lvl="0" indent="0">
              <a:spcBef>
                <a:spcPts val="0"/>
              </a:spcBef>
            </a:pPr>
            <a:endParaRPr lang="en-US" dirty="0"/>
          </a:p>
          <a:p>
            <a:pPr marL="0" lvl="0" indent="0">
              <a:spcBef>
                <a:spcPts val="0"/>
              </a:spcBef>
            </a:pPr>
            <a:endParaRPr lang="en-US" dirty="0"/>
          </a:p>
          <a:p>
            <a:pPr marL="0" lvl="0" indent="0">
              <a:spcBef>
                <a:spcPts val="0"/>
              </a:spcBef>
            </a:pPr>
            <a:endParaRPr lang="en-US" dirty="0"/>
          </a:p>
        </p:txBody>
      </p:sp>
      <p:sp>
        <p:nvSpPr>
          <p:cNvPr id="360" name="Google Shape;360;g2fa84ff5d87_1_28"/>
          <p:cNvSpPr txBox="1">
            <a:spLocks noGrp="1"/>
          </p:cNvSpPr>
          <p:nvPr>
            <p:ph type="body" idx="5"/>
          </p:nvPr>
        </p:nvSpPr>
        <p:spPr>
          <a:xfrm>
            <a:off x="1003012" y="63501"/>
            <a:ext cx="5936400" cy="5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0546D"/>
              </a:buClr>
              <a:buSzPts val="1600"/>
              <a:buNone/>
            </a:pPr>
            <a:r>
              <a:rPr lang="en-US"/>
              <a:t>स्वास्थ्य एवं परिवार कल्याण मंत्रालय</a:t>
            </a:r>
            <a:endParaRPr/>
          </a:p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0546D"/>
              </a:buClr>
              <a:buSzPts val="1600"/>
              <a:buNone/>
            </a:pPr>
            <a:r>
              <a:rPr lang="en-US"/>
              <a:t>Ministry of Health and Family Welfare</a:t>
            </a:r>
            <a:endParaRPr/>
          </a:p>
        </p:txBody>
      </p:sp>
      <p:sp>
        <p:nvSpPr>
          <p:cNvPr id="361" name="Google Shape;361;g2fa84ff5d87_1_28"/>
          <p:cNvSpPr txBox="1">
            <a:spLocks noGrp="1"/>
          </p:cNvSpPr>
          <p:nvPr>
            <p:ph type="body" idx="6"/>
          </p:nvPr>
        </p:nvSpPr>
        <p:spPr>
          <a:xfrm>
            <a:off x="920751" y="2542245"/>
            <a:ext cx="4839339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62" name="Google Shape;362;g2fa84ff5d87_1_28"/>
          <p:cNvPicPr preferRelativeResize="0">
            <a:picLocks noGrp="1"/>
          </p:cNvPicPr>
          <p:nvPr>
            <p:ph type="pic" idx="4"/>
          </p:nvPr>
        </p:nvPicPr>
        <p:blipFill rotWithShape="1">
          <a:blip r:embed="rId3">
            <a:alphaModFix/>
          </a:blip>
          <a:srcRect t="2794" b="2794"/>
          <a:stretch/>
        </p:blipFill>
        <p:spPr>
          <a:xfrm>
            <a:off x="600075" y="69850"/>
            <a:ext cx="360364" cy="53974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50;g2fa84ff5d87_1_17">
            <a:extLst>
              <a:ext uri="{FF2B5EF4-FFF2-40B4-BE49-F238E27FC236}">
                <a16:creationId xmlns:a16="http://schemas.microsoft.com/office/drawing/2014/main" id="{2A7A7DF8-D957-4045-946C-848C9D4495BC}"/>
              </a:ext>
            </a:extLst>
          </p:cNvPr>
          <p:cNvSpPr txBox="1">
            <a:spLocks/>
          </p:cNvSpPr>
          <p:nvPr/>
        </p:nvSpPr>
        <p:spPr>
          <a:xfrm>
            <a:off x="920751" y="1761445"/>
            <a:ext cx="10027200" cy="4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546D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10546D"/>
                </a:solidFill>
                <a:latin typeface="REM Medium"/>
                <a:ea typeface="REM Medium"/>
                <a:cs typeface="REM Medium"/>
                <a:sym typeface="REM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US" sz="2400" b="0" dirty="0"/>
              <a:t>Blood Transfusion</a:t>
            </a:r>
          </a:p>
        </p:txBody>
      </p:sp>
      <p:pic>
        <p:nvPicPr>
          <p:cNvPr id="8" name="Google Shape;390;g2fa84ff5d87_1_61">
            <a:extLst>
              <a:ext uri="{FF2B5EF4-FFF2-40B4-BE49-F238E27FC236}">
                <a16:creationId xmlns:a16="http://schemas.microsoft.com/office/drawing/2014/main" id="{0A7B781A-D9E4-4B40-B71E-7FB40740ED4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60090" y="890582"/>
            <a:ext cx="2796770" cy="5812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6A8903-9A0D-41C4-B54D-17C15A35B6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4880" y="890582"/>
            <a:ext cx="2587493" cy="581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000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2fa84ff5d87_1_28"/>
          <p:cNvSpPr txBox="1">
            <a:spLocks noGrp="1"/>
          </p:cNvSpPr>
          <p:nvPr>
            <p:ph type="body" idx="1"/>
          </p:nvPr>
        </p:nvSpPr>
        <p:spPr>
          <a:xfrm>
            <a:off x="920751" y="1065125"/>
            <a:ext cx="10027200" cy="4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en-US" sz="3200" dirty="0"/>
              <a:t>Disease Management</a:t>
            </a:r>
          </a:p>
          <a:p>
            <a:pPr marL="0" lvl="0" indent="0">
              <a:spcBef>
                <a:spcPts val="0"/>
              </a:spcBef>
            </a:pPr>
            <a:endParaRPr lang="en-US" dirty="0"/>
          </a:p>
          <a:p>
            <a:pPr marL="0" lvl="0" indent="0">
              <a:spcBef>
                <a:spcPts val="0"/>
              </a:spcBef>
            </a:pPr>
            <a:endParaRPr lang="en-US" dirty="0"/>
          </a:p>
          <a:p>
            <a:pPr marL="0" lvl="0" indent="0">
              <a:spcBef>
                <a:spcPts val="0"/>
              </a:spcBef>
            </a:pPr>
            <a:endParaRPr lang="en-US" dirty="0"/>
          </a:p>
          <a:p>
            <a:pPr marL="0" lvl="0" indent="0">
              <a:spcBef>
                <a:spcPts val="0"/>
              </a:spcBef>
            </a:pPr>
            <a:endParaRPr lang="en-US" dirty="0"/>
          </a:p>
          <a:p>
            <a:pPr marL="0" lvl="0" indent="0">
              <a:spcBef>
                <a:spcPts val="0"/>
              </a:spcBef>
            </a:pPr>
            <a:endParaRPr lang="en-US" dirty="0"/>
          </a:p>
          <a:p>
            <a:pPr marL="0" lvl="0" indent="0">
              <a:spcBef>
                <a:spcPts val="0"/>
              </a:spcBef>
            </a:pPr>
            <a:endParaRPr lang="en-US" dirty="0"/>
          </a:p>
        </p:txBody>
      </p:sp>
      <p:sp>
        <p:nvSpPr>
          <p:cNvPr id="360" name="Google Shape;360;g2fa84ff5d87_1_28"/>
          <p:cNvSpPr txBox="1">
            <a:spLocks noGrp="1"/>
          </p:cNvSpPr>
          <p:nvPr>
            <p:ph type="body" idx="5"/>
          </p:nvPr>
        </p:nvSpPr>
        <p:spPr>
          <a:xfrm>
            <a:off x="1003012" y="63501"/>
            <a:ext cx="5936400" cy="5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0546D"/>
              </a:buClr>
              <a:buSzPts val="1600"/>
              <a:buNone/>
            </a:pPr>
            <a:r>
              <a:rPr lang="en-US"/>
              <a:t>स्वास्थ्य एवं परिवार कल्याण मंत्रालय</a:t>
            </a:r>
            <a:endParaRPr/>
          </a:p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0546D"/>
              </a:buClr>
              <a:buSzPts val="1600"/>
              <a:buNone/>
            </a:pPr>
            <a:r>
              <a:rPr lang="en-US"/>
              <a:t>Ministry of Health and Family Welfare</a:t>
            </a:r>
            <a:endParaRPr/>
          </a:p>
        </p:txBody>
      </p:sp>
      <p:sp>
        <p:nvSpPr>
          <p:cNvPr id="361" name="Google Shape;361;g2fa84ff5d87_1_28"/>
          <p:cNvSpPr txBox="1">
            <a:spLocks noGrp="1"/>
          </p:cNvSpPr>
          <p:nvPr>
            <p:ph type="body" idx="6"/>
          </p:nvPr>
        </p:nvSpPr>
        <p:spPr>
          <a:xfrm>
            <a:off x="920751" y="2542245"/>
            <a:ext cx="6018661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62" name="Google Shape;362;g2fa84ff5d87_1_28"/>
          <p:cNvPicPr preferRelativeResize="0">
            <a:picLocks noGrp="1"/>
          </p:cNvPicPr>
          <p:nvPr>
            <p:ph type="pic" idx="4"/>
          </p:nvPr>
        </p:nvPicPr>
        <p:blipFill rotWithShape="1">
          <a:blip r:embed="rId3">
            <a:alphaModFix/>
          </a:blip>
          <a:srcRect t="2794" b="2794"/>
          <a:stretch/>
        </p:blipFill>
        <p:spPr>
          <a:xfrm>
            <a:off x="600075" y="69850"/>
            <a:ext cx="360364" cy="53974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50;g2fa84ff5d87_1_17">
            <a:extLst>
              <a:ext uri="{FF2B5EF4-FFF2-40B4-BE49-F238E27FC236}">
                <a16:creationId xmlns:a16="http://schemas.microsoft.com/office/drawing/2014/main" id="{2A7A7DF8-D957-4045-946C-848C9D4495BC}"/>
              </a:ext>
            </a:extLst>
          </p:cNvPr>
          <p:cNvSpPr txBox="1">
            <a:spLocks/>
          </p:cNvSpPr>
          <p:nvPr/>
        </p:nvSpPr>
        <p:spPr>
          <a:xfrm>
            <a:off x="920751" y="1761445"/>
            <a:ext cx="10027200" cy="4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546D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10546D"/>
                </a:solidFill>
                <a:latin typeface="REM Medium"/>
                <a:ea typeface="REM Medium"/>
                <a:cs typeface="REM Medium"/>
                <a:sym typeface="REM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US" sz="2400" b="0" dirty="0"/>
              <a:t>Vaccination</a:t>
            </a:r>
          </a:p>
        </p:txBody>
      </p:sp>
      <p:pic>
        <p:nvPicPr>
          <p:cNvPr id="9" name="Google Shape;399;g2fa84ff5d87_1_83">
            <a:extLst>
              <a:ext uri="{FF2B5EF4-FFF2-40B4-BE49-F238E27FC236}">
                <a16:creationId xmlns:a16="http://schemas.microsoft.com/office/drawing/2014/main" id="{B4FD3E2D-BBD8-43C7-8341-99F88157A01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3157" y="932502"/>
            <a:ext cx="2663142" cy="5859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DD2D80-2934-4E19-B0F5-C7EF9E7BF9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0684" y="932502"/>
            <a:ext cx="2637899" cy="586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9992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fa84ff5d87_1_17"/>
          <p:cNvSpPr txBox="1">
            <a:spLocks noGrp="1"/>
          </p:cNvSpPr>
          <p:nvPr>
            <p:ph type="body" idx="1"/>
          </p:nvPr>
        </p:nvSpPr>
        <p:spPr>
          <a:xfrm>
            <a:off x="920751" y="1065125"/>
            <a:ext cx="10027200" cy="4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546D"/>
              </a:buClr>
              <a:buSzPts val="3400"/>
              <a:buNone/>
            </a:pPr>
            <a:r>
              <a:rPr lang="en-US" sz="3200" dirty="0"/>
              <a:t>Medical History</a:t>
            </a:r>
            <a:endParaRPr sz="3200" dirty="0"/>
          </a:p>
        </p:txBody>
      </p:sp>
      <p:sp>
        <p:nvSpPr>
          <p:cNvPr id="351" name="Google Shape;351;g2fa84ff5d87_1_17"/>
          <p:cNvSpPr txBox="1">
            <a:spLocks noGrp="1"/>
          </p:cNvSpPr>
          <p:nvPr>
            <p:ph type="body" idx="5"/>
          </p:nvPr>
        </p:nvSpPr>
        <p:spPr>
          <a:xfrm>
            <a:off x="1003012" y="63501"/>
            <a:ext cx="5936400" cy="5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0546D"/>
              </a:buClr>
              <a:buSzPts val="1600"/>
              <a:buNone/>
            </a:pPr>
            <a:r>
              <a:rPr lang="en-US"/>
              <a:t>स्वास्थ्य एवं परिवार कल्याण मंत्रालय</a:t>
            </a:r>
            <a:endParaRPr/>
          </a:p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0546D"/>
              </a:buClr>
              <a:buSzPts val="1600"/>
              <a:buNone/>
            </a:pPr>
            <a:r>
              <a:rPr lang="en-US"/>
              <a:t>Ministry of Health and Family Welfare</a:t>
            </a:r>
            <a:endParaRPr/>
          </a:p>
        </p:txBody>
      </p:sp>
      <p:sp>
        <p:nvSpPr>
          <p:cNvPr id="352" name="Google Shape;352;g2fa84ff5d87_1_17"/>
          <p:cNvSpPr txBox="1">
            <a:spLocks noGrp="1"/>
          </p:cNvSpPr>
          <p:nvPr>
            <p:ph type="body" idx="6"/>
          </p:nvPr>
        </p:nvSpPr>
        <p:spPr>
          <a:xfrm>
            <a:off x="960440" y="2457765"/>
            <a:ext cx="4612588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ingdings" panose="05000000000000000000" pitchFamily="2" charset="2"/>
              <a:buChar char="Ø"/>
            </a:pPr>
            <a:endParaRPr b="1" dirty="0"/>
          </a:p>
        </p:txBody>
      </p:sp>
      <p:pic>
        <p:nvPicPr>
          <p:cNvPr id="353" name="Google Shape;353;g2fa84ff5d87_1_17"/>
          <p:cNvPicPr preferRelativeResize="0">
            <a:picLocks noGrp="1"/>
          </p:cNvPicPr>
          <p:nvPr>
            <p:ph type="pic" idx="4"/>
          </p:nvPr>
        </p:nvPicPr>
        <p:blipFill rotWithShape="1">
          <a:blip r:embed="rId3">
            <a:alphaModFix/>
          </a:blip>
          <a:srcRect t="2794" b="2794"/>
          <a:stretch/>
        </p:blipFill>
        <p:spPr>
          <a:xfrm>
            <a:off x="600075" y="69850"/>
            <a:ext cx="360364" cy="53974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50;g2fa84ff5d87_1_17">
            <a:extLst>
              <a:ext uri="{FF2B5EF4-FFF2-40B4-BE49-F238E27FC236}">
                <a16:creationId xmlns:a16="http://schemas.microsoft.com/office/drawing/2014/main" id="{7AC35588-7A3D-4C23-886B-84FA6EFAB9DE}"/>
              </a:ext>
            </a:extLst>
          </p:cNvPr>
          <p:cNvSpPr txBox="1">
            <a:spLocks/>
          </p:cNvSpPr>
          <p:nvPr/>
        </p:nvSpPr>
        <p:spPr>
          <a:xfrm>
            <a:off x="920751" y="1761445"/>
            <a:ext cx="10027200" cy="4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546D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10546D"/>
                </a:solidFill>
                <a:latin typeface="REM Medium"/>
                <a:ea typeface="REM Medium"/>
                <a:cs typeface="REM Medium"/>
                <a:sym typeface="REM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US" sz="2400" b="0" dirty="0"/>
              <a:t>Search Patient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1E2375-5C65-4E4E-878E-6A44A2FA91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3860" y="818147"/>
            <a:ext cx="2560119" cy="58341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8083DD-7B92-4FA5-BB7C-6B1C0364B7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5052" y="818146"/>
            <a:ext cx="2746509" cy="583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6065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fa84ff5d87_1_17"/>
          <p:cNvSpPr txBox="1">
            <a:spLocks noGrp="1"/>
          </p:cNvSpPr>
          <p:nvPr>
            <p:ph type="body" idx="1"/>
          </p:nvPr>
        </p:nvSpPr>
        <p:spPr>
          <a:xfrm>
            <a:off x="920751" y="1065125"/>
            <a:ext cx="10027200" cy="4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546D"/>
              </a:buClr>
              <a:buSzPts val="3400"/>
              <a:buNone/>
            </a:pPr>
            <a:r>
              <a:rPr lang="en-US" sz="3200" dirty="0"/>
              <a:t>Medical History</a:t>
            </a:r>
            <a:endParaRPr sz="3200" dirty="0"/>
          </a:p>
        </p:txBody>
      </p:sp>
      <p:sp>
        <p:nvSpPr>
          <p:cNvPr id="351" name="Google Shape;351;g2fa84ff5d87_1_17"/>
          <p:cNvSpPr txBox="1">
            <a:spLocks noGrp="1"/>
          </p:cNvSpPr>
          <p:nvPr>
            <p:ph type="body" idx="5"/>
          </p:nvPr>
        </p:nvSpPr>
        <p:spPr>
          <a:xfrm>
            <a:off x="1003012" y="63501"/>
            <a:ext cx="5936400" cy="5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0546D"/>
              </a:buClr>
              <a:buSzPts val="1600"/>
              <a:buNone/>
            </a:pPr>
            <a:r>
              <a:rPr lang="en-US"/>
              <a:t>स्वास्थ्य एवं परिवार कल्याण मंत्रालय</a:t>
            </a:r>
            <a:endParaRPr/>
          </a:p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0546D"/>
              </a:buClr>
              <a:buSzPts val="1600"/>
              <a:buNone/>
            </a:pPr>
            <a:r>
              <a:rPr lang="en-US"/>
              <a:t>Ministry of Health and Family Welfare</a:t>
            </a:r>
            <a:endParaRPr/>
          </a:p>
        </p:txBody>
      </p:sp>
      <p:sp>
        <p:nvSpPr>
          <p:cNvPr id="352" name="Google Shape;352;g2fa84ff5d87_1_17"/>
          <p:cNvSpPr txBox="1">
            <a:spLocks noGrp="1"/>
          </p:cNvSpPr>
          <p:nvPr>
            <p:ph type="body" idx="6"/>
          </p:nvPr>
        </p:nvSpPr>
        <p:spPr>
          <a:xfrm>
            <a:off x="960439" y="2457765"/>
            <a:ext cx="5801088" cy="889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ingdings" panose="05000000000000000000" pitchFamily="2" charset="2"/>
              <a:buChar char="Ø"/>
            </a:pP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endParaRPr lang="en-US" dirty="0"/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ingdings" panose="05000000000000000000" pitchFamily="2" charset="2"/>
              <a:buChar char="Ø"/>
            </a:pPr>
            <a:endParaRPr b="1" dirty="0"/>
          </a:p>
        </p:txBody>
      </p:sp>
      <p:pic>
        <p:nvPicPr>
          <p:cNvPr id="353" name="Google Shape;353;g2fa84ff5d87_1_17"/>
          <p:cNvPicPr preferRelativeResize="0">
            <a:picLocks noGrp="1"/>
          </p:cNvPicPr>
          <p:nvPr>
            <p:ph type="pic" idx="4"/>
          </p:nvPr>
        </p:nvPicPr>
        <p:blipFill rotWithShape="1">
          <a:blip r:embed="rId3">
            <a:alphaModFix/>
          </a:blip>
          <a:srcRect t="2794" b="2794"/>
          <a:stretch/>
        </p:blipFill>
        <p:spPr>
          <a:xfrm>
            <a:off x="600075" y="69850"/>
            <a:ext cx="360364" cy="53974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50;g2fa84ff5d87_1_17">
            <a:extLst>
              <a:ext uri="{FF2B5EF4-FFF2-40B4-BE49-F238E27FC236}">
                <a16:creationId xmlns:a16="http://schemas.microsoft.com/office/drawing/2014/main" id="{7AC35588-7A3D-4C23-886B-84FA6EFAB9DE}"/>
              </a:ext>
            </a:extLst>
          </p:cNvPr>
          <p:cNvSpPr txBox="1">
            <a:spLocks/>
          </p:cNvSpPr>
          <p:nvPr/>
        </p:nvSpPr>
        <p:spPr>
          <a:xfrm>
            <a:off x="920751" y="1761445"/>
            <a:ext cx="10027200" cy="4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546D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10546D"/>
                </a:solidFill>
                <a:latin typeface="REM Medium"/>
                <a:ea typeface="REM Medium"/>
                <a:cs typeface="REM Medium"/>
                <a:sym typeface="REM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US" sz="2400" b="0" dirty="0"/>
              <a:t>Patient Details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26335A-F14D-471B-82B4-2BB6924379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3" t="5749" r="463" b="2381"/>
          <a:stretch/>
        </p:blipFill>
        <p:spPr>
          <a:xfrm>
            <a:off x="8225931" y="920453"/>
            <a:ext cx="2585621" cy="527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63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9"/>
          <p:cNvSpPr txBox="1">
            <a:spLocks noGrp="1"/>
          </p:cNvSpPr>
          <p:nvPr>
            <p:ph type="body" idx="1"/>
          </p:nvPr>
        </p:nvSpPr>
        <p:spPr>
          <a:xfrm>
            <a:off x="6448425" y="1263650"/>
            <a:ext cx="4316413" cy="2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4F4F"/>
              </a:buClr>
              <a:buSzPts val="2400"/>
              <a:buNone/>
            </a:pPr>
            <a:r>
              <a:rPr lang="en-US" sz="2400">
                <a:solidFill>
                  <a:srgbClr val="4F4F4F"/>
                </a:solidFill>
              </a:rPr>
              <a:t>Transparency in governance leads to greater responsibility towards people and a sense of accountability, which in turn bring changes in work culture and impact of (government) schemes."</a:t>
            </a:r>
            <a:endParaRPr sz="2400"/>
          </a:p>
        </p:txBody>
      </p:sp>
      <p:sp>
        <p:nvSpPr>
          <p:cNvPr id="450" name="Google Shape;450;p29"/>
          <p:cNvSpPr txBox="1">
            <a:spLocks noGrp="1"/>
          </p:cNvSpPr>
          <p:nvPr>
            <p:ph type="body" idx="2"/>
          </p:nvPr>
        </p:nvSpPr>
        <p:spPr>
          <a:xfrm>
            <a:off x="6448425" y="4203700"/>
            <a:ext cx="4316413" cy="93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4F4F"/>
              </a:buClr>
              <a:buSzPts val="1400"/>
              <a:buNone/>
            </a:pPr>
            <a:r>
              <a:rPr lang="en-US" sz="1400">
                <a:solidFill>
                  <a:srgbClr val="4F4F4F"/>
                </a:solidFill>
              </a:rPr>
              <a:t>Hon'ble Prime Minister of India,</a:t>
            </a:r>
            <a:br>
              <a:rPr lang="en-US" sz="1400">
                <a:solidFill>
                  <a:srgbClr val="4F4F4F"/>
                </a:solidFill>
              </a:rPr>
            </a:br>
            <a:r>
              <a:rPr lang="en-US" sz="1400">
                <a:solidFill>
                  <a:srgbClr val="4F4F4F"/>
                </a:solidFill>
              </a:rPr>
              <a:t>Shri Narendra Modi</a:t>
            </a:r>
            <a:endParaRPr sz="1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</a:pPr>
            <a:endParaRPr sz="1400"/>
          </a:p>
        </p:txBody>
      </p:sp>
      <p:pic>
        <p:nvPicPr>
          <p:cNvPr id="451" name="Google Shape;451;p29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3297" r="3296"/>
          <a:stretch/>
        </p:blipFill>
        <p:spPr>
          <a:xfrm>
            <a:off x="1" y="526774"/>
            <a:ext cx="5487062" cy="633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29"/>
          <p:cNvPicPr preferRelativeResize="0">
            <a:picLocks noGrp="1"/>
          </p:cNvPicPr>
          <p:nvPr>
            <p:ph type="pic" idx="4"/>
          </p:nvPr>
        </p:nvPicPr>
        <p:blipFill rotWithShape="1">
          <a:blip r:embed="rId4">
            <a:alphaModFix/>
          </a:blip>
          <a:srcRect t="1764" b="1763"/>
          <a:stretch/>
        </p:blipFill>
        <p:spPr>
          <a:xfrm>
            <a:off x="675504" y="350925"/>
            <a:ext cx="583200" cy="9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29"/>
          <p:cNvSpPr txBox="1">
            <a:spLocks noGrp="1"/>
          </p:cNvSpPr>
          <p:nvPr>
            <p:ph type="body" idx="5"/>
          </p:nvPr>
        </p:nvSpPr>
        <p:spPr>
          <a:xfrm>
            <a:off x="99391" y="1374431"/>
            <a:ext cx="173934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</a:pPr>
            <a:r>
              <a:rPr lang="en-US"/>
              <a:t>स्वास्थ्य एवं परिवार कल्याण मंत्रालय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</a:pPr>
            <a:r>
              <a:rPr lang="en-US"/>
              <a:t>Ministry of Health and Family Welfare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fa84ff5d87_1_0"/>
          <p:cNvSpPr txBox="1">
            <a:spLocks noGrp="1"/>
          </p:cNvSpPr>
          <p:nvPr>
            <p:ph type="body" idx="5"/>
          </p:nvPr>
        </p:nvSpPr>
        <p:spPr>
          <a:xfrm>
            <a:off x="1003012" y="63501"/>
            <a:ext cx="5936400" cy="5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0546D"/>
              </a:buClr>
              <a:buSzPts val="1600"/>
              <a:buNone/>
            </a:pPr>
            <a:r>
              <a:rPr lang="en-US"/>
              <a:t>स्वास्थ्य एवं परिवार कल्याण मंत्रालय</a:t>
            </a:r>
            <a:endParaRPr/>
          </a:p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0546D"/>
              </a:buClr>
              <a:buSzPts val="1600"/>
              <a:buNone/>
            </a:pPr>
            <a:r>
              <a:rPr lang="en-US"/>
              <a:t>Ministry of Health and Family Welfare</a:t>
            </a:r>
            <a:endParaRPr/>
          </a:p>
        </p:txBody>
      </p:sp>
      <p:pic>
        <p:nvPicPr>
          <p:cNvPr id="248" name="Google Shape;248;g2fa84ff5d87_1_0"/>
          <p:cNvPicPr preferRelativeResize="0">
            <a:picLocks noGrp="1"/>
          </p:cNvPicPr>
          <p:nvPr>
            <p:ph type="pic" idx="4"/>
          </p:nvPr>
        </p:nvPicPr>
        <p:blipFill rotWithShape="1">
          <a:blip r:embed="rId3">
            <a:alphaModFix/>
          </a:blip>
          <a:srcRect t="2794" b="2794"/>
          <a:stretch/>
        </p:blipFill>
        <p:spPr>
          <a:xfrm>
            <a:off x="600075" y="69850"/>
            <a:ext cx="360364" cy="53974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>
              <a:spcBef>
                <a:spcPts val="0"/>
              </a:spcBef>
            </a:pPr>
            <a:r>
              <a:rPr lang="en-US" dirty="0"/>
              <a:t>Treatment Module Overview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6"/>
          </p:nvPr>
        </p:nvSpPr>
        <p:spPr>
          <a:xfrm>
            <a:off x="920749" y="1476794"/>
            <a:ext cx="9917580" cy="5058477"/>
          </a:xfrm>
        </p:spPr>
        <p:txBody>
          <a:bodyPr/>
          <a:lstStyle/>
          <a:p>
            <a:pPr marL="0" lvl="0" indent="0">
              <a:spcBef>
                <a:spcPts val="0"/>
              </a:spcBef>
            </a:pPr>
            <a:r>
              <a:rPr lang="en-US" dirty="0"/>
              <a:t>1. Treatment Module will be available both in Web portal and Mobile Application.</a:t>
            </a:r>
          </a:p>
          <a:p>
            <a:pPr marL="0" lvl="0" indent="0">
              <a:spcBef>
                <a:spcPts val="0"/>
              </a:spcBef>
            </a:pPr>
            <a:r>
              <a:rPr lang="en-US" dirty="0"/>
              <a:t>2. A separate user needs to be created for access to treatment module in web portal who can access the portal without the need of gov/</a:t>
            </a:r>
            <a:r>
              <a:rPr lang="en-US" dirty="0" err="1"/>
              <a:t>nic</a:t>
            </a:r>
            <a:r>
              <a:rPr lang="en-US" dirty="0"/>
              <a:t> email id.</a:t>
            </a:r>
          </a:p>
          <a:p>
            <a:pPr marL="0" lvl="0" indent="0">
              <a:spcBef>
                <a:spcPts val="0"/>
              </a:spcBef>
            </a:pPr>
            <a:r>
              <a:rPr lang="en-US" dirty="0"/>
              <a:t>3. Sickle diseased patients treatment details can be entered by any states users irrespective of the state of the patients.</a:t>
            </a:r>
          </a:p>
          <a:p>
            <a:pPr marL="0" lvl="0" indent="0">
              <a:spcBef>
                <a:spcPts val="0"/>
              </a:spcBef>
            </a:pPr>
            <a:endParaRPr lang="en-US" dirty="0"/>
          </a:p>
          <a:p>
            <a:pPr marL="0" lvl="0" indent="0">
              <a:spcBef>
                <a:spcPts val="0"/>
              </a:spcBef>
            </a:pPr>
            <a:r>
              <a:rPr lang="en-US" dirty="0"/>
              <a:t>Some of the Important Modules of Treatment Modules in Web portal are:</a:t>
            </a:r>
          </a:p>
          <a:p>
            <a:pPr marL="0" lvl="0" indent="0">
              <a:spcBef>
                <a:spcPts val="0"/>
              </a:spcBef>
            </a:pPr>
            <a:r>
              <a:rPr lang="en-US" dirty="0"/>
              <a:t>     1. Treatment details entry</a:t>
            </a:r>
          </a:p>
          <a:p>
            <a:pPr marL="0" lvl="0" indent="0">
              <a:spcBef>
                <a:spcPts val="0"/>
              </a:spcBef>
            </a:pPr>
            <a:r>
              <a:rPr lang="en-US" dirty="0"/>
              <a:t>     2. Lost Follow up Module(Development In process)</a:t>
            </a:r>
          </a:p>
          <a:p>
            <a:pPr marL="0" indent="0">
              <a:spcBef>
                <a:spcPts val="0"/>
              </a:spcBef>
            </a:pPr>
            <a:r>
              <a:rPr lang="en-US" dirty="0"/>
              <a:t>     3. MIS Reports (Development In process)</a:t>
            </a:r>
          </a:p>
          <a:p>
            <a:pPr marL="0" indent="0">
              <a:spcBef>
                <a:spcPts val="0"/>
              </a:spcBef>
            </a:pPr>
            <a:r>
              <a:rPr lang="en-US" dirty="0"/>
              <a:t>     4. Treatment Dashboard (Development In process)</a:t>
            </a:r>
          </a:p>
          <a:p>
            <a:pPr marL="0" lvl="0" indent="0">
              <a:spcBef>
                <a:spcPts val="0"/>
              </a:spcBef>
            </a:pPr>
            <a:endParaRPr lang="en-US" dirty="0"/>
          </a:p>
          <a:p>
            <a:pPr marL="0" lvl="0" indent="0">
              <a:spcBef>
                <a:spcPts val="0"/>
              </a:spcBef>
            </a:pPr>
            <a:endParaRPr lang="en-US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FD8C3B-4784-4060-B17B-BE302A7A57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4634" y="0"/>
            <a:ext cx="2024047" cy="68281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fa84ff5d87_1_0"/>
          <p:cNvSpPr txBox="1">
            <a:spLocks noGrp="1"/>
          </p:cNvSpPr>
          <p:nvPr>
            <p:ph type="body" idx="5"/>
          </p:nvPr>
        </p:nvSpPr>
        <p:spPr>
          <a:xfrm>
            <a:off x="1003012" y="63501"/>
            <a:ext cx="5936400" cy="5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0546D"/>
              </a:buClr>
              <a:buSzPts val="1600"/>
              <a:buNone/>
            </a:pPr>
            <a:r>
              <a:rPr lang="en-US"/>
              <a:t>स्वास्थ्य एवं परिवार कल्याण मंत्रालय</a:t>
            </a:r>
            <a:endParaRPr/>
          </a:p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0546D"/>
              </a:buClr>
              <a:buSzPts val="1600"/>
              <a:buNone/>
            </a:pPr>
            <a:r>
              <a:rPr lang="en-US"/>
              <a:t>Ministry of Health and Family Welfare</a:t>
            </a:r>
            <a:endParaRPr/>
          </a:p>
        </p:txBody>
      </p:sp>
      <p:pic>
        <p:nvPicPr>
          <p:cNvPr id="248" name="Google Shape;248;g2fa84ff5d87_1_0"/>
          <p:cNvPicPr preferRelativeResize="0">
            <a:picLocks noGrp="1"/>
          </p:cNvPicPr>
          <p:nvPr>
            <p:ph type="pic" idx="4"/>
          </p:nvPr>
        </p:nvPicPr>
        <p:blipFill rotWithShape="1">
          <a:blip r:embed="rId3">
            <a:alphaModFix/>
          </a:blip>
          <a:srcRect t="2794" b="2794"/>
          <a:stretch/>
        </p:blipFill>
        <p:spPr>
          <a:xfrm>
            <a:off x="600075" y="69850"/>
            <a:ext cx="360364" cy="53974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>
              <a:spcBef>
                <a:spcPts val="0"/>
              </a:spcBef>
            </a:pPr>
            <a:r>
              <a:rPr lang="en-US" dirty="0"/>
              <a:t>Treatment Module Login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6"/>
          </p:nvPr>
        </p:nvSpPr>
        <p:spPr>
          <a:xfrm>
            <a:off x="920749" y="1476794"/>
            <a:ext cx="6573838" cy="33813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Google Shape;222;p10"/>
          <p:cNvPicPr preferRelativeResize="0"/>
          <p:nvPr/>
        </p:nvPicPr>
        <p:blipFill rotWithShape="1">
          <a:blip r:embed="rId4">
            <a:alphaModFix/>
          </a:blip>
          <a:srcRect t="6230" b="-6230"/>
          <a:stretch/>
        </p:blipFill>
        <p:spPr>
          <a:xfrm>
            <a:off x="920749" y="1476794"/>
            <a:ext cx="10177557" cy="5381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B51279-733A-43D8-AFED-6A807D6E2A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2613" y="-12604"/>
            <a:ext cx="2024314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16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fa84ff5d87_1_0"/>
          <p:cNvSpPr txBox="1">
            <a:spLocks noGrp="1"/>
          </p:cNvSpPr>
          <p:nvPr>
            <p:ph type="body" idx="5"/>
          </p:nvPr>
        </p:nvSpPr>
        <p:spPr>
          <a:xfrm>
            <a:off x="1003012" y="63501"/>
            <a:ext cx="5936400" cy="5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0546D"/>
              </a:buClr>
              <a:buSzPts val="1600"/>
              <a:buNone/>
            </a:pPr>
            <a:r>
              <a:rPr lang="en-US"/>
              <a:t>स्वास्थ्य एवं परिवार कल्याण मंत्रालय</a:t>
            </a:r>
            <a:endParaRPr/>
          </a:p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0546D"/>
              </a:buClr>
              <a:buSzPts val="1600"/>
              <a:buNone/>
            </a:pPr>
            <a:r>
              <a:rPr lang="en-US"/>
              <a:t>Ministry of Health and Family Welfare</a:t>
            </a:r>
            <a:endParaRPr/>
          </a:p>
        </p:txBody>
      </p:sp>
      <p:pic>
        <p:nvPicPr>
          <p:cNvPr id="248" name="Google Shape;248;g2fa84ff5d87_1_0"/>
          <p:cNvPicPr preferRelativeResize="0">
            <a:picLocks noGrp="1"/>
          </p:cNvPicPr>
          <p:nvPr>
            <p:ph type="pic" idx="4"/>
          </p:nvPr>
        </p:nvPicPr>
        <p:blipFill rotWithShape="1">
          <a:blip r:embed="rId3">
            <a:alphaModFix/>
          </a:blip>
          <a:srcRect t="2794" b="2794"/>
          <a:stretch/>
        </p:blipFill>
        <p:spPr>
          <a:xfrm>
            <a:off x="600075" y="69850"/>
            <a:ext cx="360364" cy="53974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920749" y="1065114"/>
            <a:ext cx="4655298" cy="433748"/>
          </a:xfrm>
        </p:spPr>
        <p:txBody>
          <a:bodyPr>
            <a:normAutofit fontScale="55000" lnSpcReduction="20000"/>
          </a:bodyPr>
          <a:lstStyle/>
          <a:p>
            <a:pPr marL="0" lvl="0" indent="0">
              <a:spcBef>
                <a:spcPts val="0"/>
              </a:spcBef>
            </a:pPr>
            <a:r>
              <a:rPr lang="en-US" sz="3600" dirty="0"/>
              <a:t>Login using Registered Mobile No. </a:t>
            </a:r>
          </a:p>
        </p:txBody>
      </p:sp>
      <p:pic>
        <p:nvPicPr>
          <p:cNvPr id="7" name="Google Shape;231;g2fa84ff5d87_0_4"/>
          <p:cNvPicPr preferRelativeResize="0"/>
          <p:nvPr/>
        </p:nvPicPr>
        <p:blipFill rotWithShape="1">
          <a:blip r:embed="rId4">
            <a:alphaModFix/>
          </a:blip>
          <a:srcRect l="39255" t="25237" r="38270" b="15129"/>
          <a:stretch/>
        </p:blipFill>
        <p:spPr>
          <a:xfrm>
            <a:off x="5691371" y="762000"/>
            <a:ext cx="5554251" cy="6032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86C9EE-EA9C-4C62-B5AC-03397B3E20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2613" y="-12604"/>
            <a:ext cx="2024314" cy="68281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fa84ff5d87_1_0"/>
          <p:cNvSpPr txBox="1">
            <a:spLocks noGrp="1"/>
          </p:cNvSpPr>
          <p:nvPr>
            <p:ph type="body" idx="5"/>
          </p:nvPr>
        </p:nvSpPr>
        <p:spPr>
          <a:xfrm>
            <a:off x="1003012" y="63501"/>
            <a:ext cx="5936400" cy="5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0546D"/>
              </a:buClr>
              <a:buSzPts val="1600"/>
              <a:buNone/>
            </a:pPr>
            <a:r>
              <a:rPr lang="en-US"/>
              <a:t>स्वास्थ्य एवं परिवार कल्याण मंत्रालय</a:t>
            </a:r>
            <a:endParaRPr/>
          </a:p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0546D"/>
              </a:buClr>
              <a:buSzPts val="1600"/>
              <a:buNone/>
            </a:pPr>
            <a:r>
              <a:rPr lang="en-US"/>
              <a:t>Ministry of Health and Family Welfare</a:t>
            </a:r>
            <a:endParaRPr/>
          </a:p>
        </p:txBody>
      </p:sp>
      <p:pic>
        <p:nvPicPr>
          <p:cNvPr id="248" name="Google Shape;248;g2fa84ff5d87_1_0"/>
          <p:cNvPicPr preferRelativeResize="0">
            <a:picLocks noGrp="1"/>
          </p:cNvPicPr>
          <p:nvPr>
            <p:ph type="pic" idx="4"/>
          </p:nvPr>
        </p:nvPicPr>
        <p:blipFill rotWithShape="1">
          <a:blip r:embed="rId3">
            <a:alphaModFix/>
          </a:blip>
          <a:srcRect t="2794" b="2794"/>
          <a:stretch/>
        </p:blipFill>
        <p:spPr>
          <a:xfrm>
            <a:off x="600075" y="69850"/>
            <a:ext cx="360364" cy="53974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0" lvl="0" indent="0">
              <a:spcBef>
                <a:spcPts val="0"/>
              </a:spcBef>
            </a:pPr>
            <a:r>
              <a:rPr lang="en-US" sz="2400" dirty="0"/>
              <a:t>Authentication of User through OTP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6"/>
          </p:nvPr>
        </p:nvSpPr>
        <p:spPr>
          <a:xfrm>
            <a:off x="920749" y="1476794"/>
            <a:ext cx="4780804" cy="1952206"/>
          </a:xfrm>
        </p:spPr>
        <p:txBody>
          <a:bodyPr/>
          <a:lstStyle/>
          <a:p>
            <a:pPr marL="0" lvl="0" indent="0">
              <a:spcBef>
                <a:spcPts val="0"/>
              </a:spcBef>
            </a:pPr>
            <a:r>
              <a:rPr lang="en-US" dirty="0"/>
              <a:t>An OTP will be sent registered mobile number of user to login to treatment module</a:t>
            </a:r>
          </a:p>
          <a:p>
            <a:endParaRPr lang="en-US" dirty="0"/>
          </a:p>
        </p:txBody>
      </p:sp>
      <p:pic>
        <p:nvPicPr>
          <p:cNvPr id="10" name="Google Shape;240;g2fa84ff5d87_0_15"/>
          <p:cNvPicPr preferRelativeResize="0"/>
          <p:nvPr/>
        </p:nvPicPr>
        <p:blipFill rotWithShape="1">
          <a:blip r:embed="rId4">
            <a:alphaModFix/>
          </a:blip>
          <a:srcRect l="36901" t="22392" r="36845" b="6132"/>
          <a:stretch/>
        </p:blipFill>
        <p:spPr>
          <a:xfrm>
            <a:off x="6230604" y="670207"/>
            <a:ext cx="5036323" cy="6124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5BC0A6-EF59-4547-A3FE-C4D11844A6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2613" y="-12604"/>
            <a:ext cx="2024314" cy="68281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fa84ff5d87_1_0"/>
          <p:cNvSpPr txBox="1">
            <a:spLocks noGrp="1"/>
          </p:cNvSpPr>
          <p:nvPr>
            <p:ph type="body" idx="1"/>
          </p:nvPr>
        </p:nvSpPr>
        <p:spPr>
          <a:xfrm>
            <a:off x="920751" y="832950"/>
            <a:ext cx="10027200" cy="4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46D"/>
              </a:buClr>
              <a:buSzPts val="3400"/>
              <a:buNone/>
            </a:pPr>
            <a:r>
              <a:rPr lang="en-US" dirty="0"/>
              <a:t> Treatment Home Page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endParaRPr sz="162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46D"/>
              </a:buClr>
              <a:buSzPts val="3400"/>
              <a:buNone/>
            </a:pPr>
            <a:endParaRPr sz="3000" b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0546D"/>
              </a:buClr>
              <a:buSzPts val="3400"/>
              <a:buNone/>
            </a:pPr>
            <a:endParaRPr sz="1400" b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546D"/>
              </a:buClr>
              <a:buSzPts val="3400"/>
              <a:buNone/>
            </a:pPr>
            <a:endParaRPr dirty="0"/>
          </a:p>
        </p:txBody>
      </p:sp>
      <p:sp>
        <p:nvSpPr>
          <p:cNvPr id="246" name="Google Shape;246;g2fa84ff5d87_1_0"/>
          <p:cNvSpPr txBox="1">
            <a:spLocks noGrp="1"/>
          </p:cNvSpPr>
          <p:nvPr>
            <p:ph type="body" idx="5"/>
          </p:nvPr>
        </p:nvSpPr>
        <p:spPr>
          <a:xfrm>
            <a:off x="1003012" y="63501"/>
            <a:ext cx="5936400" cy="5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0546D"/>
              </a:buClr>
              <a:buSzPts val="1600"/>
              <a:buNone/>
            </a:pPr>
            <a:r>
              <a:rPr lang="en-US"/>
              <a:t>स्वास्थ्य एवं परिवार कल्याण मंत्रालय</a:t>
            </a:r>
            <a:endParaRPr/>
          </a:p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0546D"/>
              </a:buClr>
              <a:buSzPts val="1600"/>
              <a:buNone/>
            </a:pPr>
            <a:r>
              <a:rPr lang="en-US"/>
              <a:t>Ministry of Health and Family Welfare</a:t>
            </a:r>
            <a:endParaRPr/>
          </a:p>
        </p:txBody>
      </p:sp>
      <p:sp>
        <p:nvSpPr>
          <p:cNvPr id="247" name="Google Shape;247;g2fa84ff5d87_1_0"/>
          <p:cNvSpPr txBox="1">
            <a:spLocks noGrp="1"/>
          </p:cNvSpPr>
          <p:nvPr>
            <p:ph type="body" idx="6"/>
          </p:nvPr>
        </p:nvSpPr>
        <p:spPr>
          <a:xfrm>
            <a:off x="1012351" y="1341974"/>
            <a:ext cx="10167300" cy="682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162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User can search the patient with the help of sickle id, ABHA id or registered mobile number . After successfully found the result, Click on the </a:t>
            </a:r>
            <a:r>
              <a:rPr lang="en-US" sz="162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Proceed to Treatment button </a:t>
            </a:r>
            <a:r>
              <a:rPr lang="en-US" sz="162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enter treatment details</a:t>
            </a:r>
            <a:r>
              <a:rPr lang="en-US" sz="162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62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1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</p:txBody>
      </p:sp>
      <p:pic>
        <p:nvPicPr>
          <p:cNvPr id="248" name="Google Shape;248;g2fa84ff5d87_1_0"/>
          <p:cNvPicPr preferRelativeResize="0">
            <a:picLocks noGrp="1"/>
          </p:cNvPicPr>
          <p:nvPr>
            <p:ph type="pic" idx="4"/>
          </p:nvPr>
        </p:nvPicPr>
        <p:blipFill rotWithShape="1">
          <a:blip r:embed="rId3">
            <a:alphaModFix/>
          </a:blip>
          <a:srcRect t="2794" b="2794"/>
          <a:stretch/>
        </p:blipFill>
        <p:spPr>
          <a:xfrm>
            <a:off x="600075" y="69850"/>
            <a:ext cx="360364" cy="539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g2fa84ff5d87_1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576" y="1928925"/>
            <a:ext cx="10980525" cy="475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279DAE-6C35-4779-BBDB-7EB1693972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2613" y="-12604"/>
            <a:ext cx="2024314" cy="68281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fa84ff5d87_0_111"/>
          <p:cNvSpPr txBox="1">
            <a:spLocks noGrp="1"/>
          </p:cNvSpPr>
          <p:nvPr>
            <p:ph type="body" idx="1"/>
          </p:nvPr>
        </p:nvSpPr>
        <p:spPr>
          <a:xfrm>
            <a:off x="920751" y="832950"/>
            <a:ext cx="10027200" cy="4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546D"/>
              </a:buClr>
              <a:buSzPts val="3400"/>
              <a:buNone/>
            </a:pPr>
            <a:r>
              <a:rPr lang="en-US"/>
              <a:t>Patient Details Tab</a:t>
            </a:r>
            <a:endParaRPr/>
          </a:p>
        </p:txBody>
      </p:sp>
      <p:sp>
        <p:nvSpPr>
          <p:cNvPr id="279" name="Google Shape;279;g2fa84ff5d87_0_111"/>
          <p:cNvSpPr txBox="1">
            <a:spLocks noGrp="1"/>
          </p:cNvSpPr>
          <p:nvPr>
            <p:ph type="body" idx="5"/>
          </p:nvPr>
        </p:nvSpPr>
        <p:spPr>
          <a:xfrm>
            <a:off x="1003012" y="63501"/>
            <a:ext cx="5936400" cy="5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0546D"/>
              </a:buClr>
              <a:buSzPts val="1600"/>
              <a:buNone/>
            </a:pPr>
            <a:r>
              <a:rPr lang="en-US"/>
              <a:t>स्वास्थ्य एवं परिवार कल्याण मंत्रालय</a:t>
            </a:r>
            <a:endParaRPr/>
          </a:p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0546D"/>
              </a:buClr>
              <a:buSzPts val="1600"/>
              <a:buNone/>
            </a:pPr>
            <a:r>
              <a:rPr lang="en-US"/>
              <a:t>Ministry of Health and Family Welfare</a:t>
            </a:r>
            <a:endParaRPr/>
          </a:p>
        </p:txBody>
      </p:sp>
      <p:sp>
        <p:nvSpPr>
          <p:cNvPr id="280" name="Google Shape;280;g2fa84ff5d87_0_111"/>
          <p:cNvSpPr txBox="1">
            <a:spLocks noGrp="1"/>
          </p:cNvSpPr>
          <p:nvPr>
            <p:ph type="body" idx="6"/>
          </p:nvPr>
        </p:nvSpPr>
        <p:spPr>
          <a:xfrm>
            <a:off x="1012351" y="1341974"/>
            <a:ext cx="10167300" cy="1093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dirty="0"/>
              <a:t>1. Basic information of Patient will be auto filed.</a:t>
            </a:r>
            <a:br>
              <a:rPr lang="en-US" dirty="0"/>
            </a:br>
            <a:r>
              <a:rPr lang="en-US" dirty="0"/>
              <a:t>2. User can update the patient </a:t>
            </a:r>
            <a:r>
              <a:rPr lang="en-US" b="1" dirty="0"/>
              <a:t>DOB</a:t>
            </a:r>
            <a:r>
              <a:rPr lang="en-US" dirty="0"/>
              <a:t>, </a:t>
            </a:r>
            <a:r>
              <a:rPr lang="en-US" b="1" dirty="0"/>
              <a:t>Blood Group</a:t>
            </a:r>
            <a:r>
              <a:rPr lang="en-US" dirty="0"/>
              <a:t>  and </a:t>
            </a:r>
            <a:r>
              <a:rPr lang="en-US" b="1" dirty="0"/>
              <a:t>Mobile number</a:t>
            </a:r>
            <a:r>
              <a:rPr lang="en-US" dirty="0"/>
              <a:t> if changes are required.</a:t>
            </a:r>
            <a:br>
              <a:rPr lang="en-US" dirty="0"/>
            </a:br>
            <a:r>
              <a:rPr lang="en-US" dirty="0"/>
              <a:t>3. After successfully enter the details and click on the </a:t>
            </a:r>
            <a:r>
              <a:rPr lang="en-US" b="1" dirty="0"/>
              <a:t>SAVE AND NEXT button, </a:t>
            </a:r>
            <a:r>
              <a:rPr lang="en-US" dirty="0"/>
              <a:t>other tabs will be activated.</a:t>
            </a:r>
            <a:endParaRPr dirty="0"/>
          </a:p>
        </p:txBody>
      </p:sp>
      <p:pic>
        <p:nvPicPr>
          <p:cNvPr id="281" name="Google Shape;281;g2fa84ff5d87_0_111"/>
          <p:cNvPicPr preferRelativeResize="0">
            <a:picLocks noGrp="1"/>
          </p:cNvPicPr>
          <p:nvPr>
            <p:ph type="pic" idx="4"/>
          </p:nvPr>
        </p:nvPicPr>
        <p:blipFill rotWithShape="1">
          <a:blip r:embed="rId3">
            <a:alphaModFix/>
          </a:blip>
          <a:srcRect t="2794" b="2794"/>
          <a:stretch/>
        </p:blipFill>
        <p:spPr>
          <a:xfrm>
            <a:off x="600075" y="69850"/>
            <a:ext cx="360364" cy="539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g2fa84ff5d87_0_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950" y="2511181"/>
            <a:ext cx="10167301" cy="4174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B5CC05-A5AA-46A6-85C6-6227006322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2613" y="-12604"/>
            <a:ext cx="2024314" cy="68281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fa84ff5d87_0_137"/>
          <p:cNvSpPr txBox="1">
            <a:spLocks noGrp="1"/>
          </p:cNvSpPr>
          <p:nvPr>
            <p:ph type="body" idx="1"/>
          </p:nvPr>
        </p:nvSpPr>
        <p:spPr>
          <a:xfrm>
            <a:off x="821290" y="841200"/>
            <a:ext cx="10027200" cy="4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546D"/>
              </a:buClr>
              <a:buSzPts val="3400"/>
              <a:buNone/>
            </a:pPr>
            <a:r>
              <a:rPr lang="en-US"/>
              <a:t>Lab Investigation</a:t>
            </a:r>
            <a:endParaRPr/>
          </a:p>
        </p:txBody>
      </p:sp>
      <p:sp>
        <p:nvSpPr>
          <p:cNvPr id="288" name="Google Shape;288;g2fa84ff5d87_0_137"/>
          <p:cNvSpPr txBox="1">
            <a:spLocks noGrp="1"/>
          </p:cNvSpPr>
          <p:nvPr>
            <p:ph type="body" idx="5"/>
          </p:nvPr>
        </p:nvSpPr>
        <p:spPr>
          <a:xfrm>
            <a:off x="1003012" y="63501"/>
            <a:ext cx="5936400" cy="5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0546D"/>
              </a:buClr>
              <a:buSzPts val="1600"/>
              <a:buNone/>
            </a:pPr>
            <a:r>
              <a:rPr lang="en-US"/>
              <a:t>स्वास्थ्य एवं परिवार कल्याण मंत्रालय</a:t>
            </a:r>
            <a:endParaRPr/>
          </a:p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0546D"/>
              </a:buClr>
              <a:buSzPts val="1600"/>
              <a:buNone/>
            </a:pPr>
            <a:r>
              <a:rPr lang="en-US"/>
              <a:t>Ministry of Health and Family Welfare</a:t>
            </a:r>
            <a:endParaRPr/>
          </a:p>
        </p:txBody>
      </p:sp>
      <p:sp>
        <p:nvSpPr>
          <p:cNvPr id="289" name="Google Shape;289;g2fa84ff5d87_0_137"/>
          <p:cNvSpPr txBox="1">
            <a:spLocks noGrp="1"/>
          </p:cNvSpPr>
          <p:nvPr>
            <p:ph type="body" idx="6"/>
          </p:nvPr>
        </p:nvSpPr>
        <p:spPr>
          <a:xfrm>
            <a:off x="960451" y="1469500"/>
            <a:ext cx="101673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br>
              <a:rPr lang="en-US" dirty="0"/>
            </a:br>
            <a:endParaRPr dirty="0"/>
          </a:p>
        </p:txBody>
      </p:sp>
      <p:pic>
        <p:nvPicPr>
          <p:cNvPr id="290" name="Google Shape;290;g2fa84ff5d87_0_137"/>
          <p:cNvPicPr preferRelativeResize="0">
            <a:picLocks noGrp="1"/>
          </p:cNvPicPr>
          <p:nvPr>
            <p:ph type="pic" idx="4"/>
          </p:nvPr>
        </p:nvPicPr>
        <p:blipFill rotWithShape="1">
          <a:blip r:embed="rId3">
            <a:alphaModFix/>
          </a:blip>
          <a:srcRect t="2794" b="2794"/>
          <a:stretch/>
        </p:blipFill>
        <p:spPr>
          <a:xfrm>
            <a:off x="600075" y="69850"/>
            <a:ext cx="360364" cy="539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g2fa84ff5d87_0_1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0575" y="1445993"/>
            <a:ext cx="10791871" cy="5131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89B86C-A738-48BF-A424-BD04EE4A3F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2613" y="-12604"/>
            <a:ext cx="2024314" cy="68281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700</Words>
  <Application>Microsoft Office PowerPoint</Application>
  <PresentationFormat>Widescreen</PresentationFormat>
  <Paragraphs>169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HK Grotesk Regular</vt:lpstr>
      <vt:lpstr>Calibri</vt:lpstr>
      <vt:lpstr>Calibre Medium</vt:lpstr>
      <vt:lpstr>REM Medium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Sunil Sunsunwal</dc:creator>
  <cp:lastModifiedBy>NIC</cp:lastModifiedBy>
  <cp:revision>45</cp:revision>
  <dcterms:created xsi:type="dcterms:W3CDTF">2021-07-09T05:55:08Z</dcterms:created>
  <dcterms:modified xsi:type="dcterms:W3CDTF">2024-10-22T08:25:13Z</dcterms:modified>
</cp:coreProperties>
</file>